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41" r:id="rId1"/>
    <p:sldMasterId id="2147483736" r:id="rId2"/>
  </p:sldMasterIdLst>
  <p:notesMasterIdLst>
    <p:notesMasterId r:id="rId10"/>
  </p:notesMasterIdLst>
  <p:sldIdLst>
    <p:sldId id="305" r:id="rId3"/>
    <p:sldId id="325" r:id="rId4"/>
    <p:sldId id="318" r:id="rId5"/>
    <p:sldId id="323" r:id="rId6"/>
    <p:sldId id="329" r:id="rId7"/>
    <p:sldId id="319" r:id="rId8"/>
    <p:sldId id="328" r:id="rId9"/>
  </p:sldIdLst>
  <p:sldSz cx="9144000" cy="6858000" type="screen4x3"/>
  <p:notesSz cx="6858000" cy="9144000"/>
  <p:embeddedFontLst>
    <p:embeddedFont>
      <p:font typeface=".VnArial" pitchFamily="34" charset="0"/>
      <p:regular r:id="rId11"/>
      <p:italic r:id="rId12"/>
      <p:boldItalic r:id="rId13"/>
    </p:embeddedFont>
  </p:embeddedFont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AFF"/>
    <a:srgbClr val="CC9900"/>
    <a:srgbClr val="FFCC66"/>
    <a:srgbClr val="FF0000"/>
    <a:srgbClr val="006600"/>
    <a:srgbClr val="CC3300"/>
    <a:srgbClr val="0000FF"/>
    <a:srgbClr val="66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685" autoAdjust="0"/>
    <p:restoredTop sz="91582" autoAdjust="0"/>
  </p:normalViewPr>
  <p:slideViewPr>
    <p:cSldViewPr>
      <p:cViewPr varScale="1">
        <p:scale>
          <a:sx n="39" d="100"/>
          <a:sy n="39" d="100"/>
        </p:scale>
        <p:origin x="-145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3.fntdata"/><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2.fntdata"/><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1.fntdata"/><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23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VnArial" pitchFamily="34" charset="0"/>
                <a:cs typeface="+mn-cs"/>
              </a:defRPr>
            </a:lvl1pPr>
          </a:lstStyle>
          <a:p>
            <a:pPr>
              <a:defRPr/>
            </a:pPr>
            <a:endParaRPr lang="vi-VN"/>
          </a:p>
        </p:txBody>
      </p:sp>
      <p:sp>
        <p:nvSpPr>
          <p:cNvPr id="3123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VnArial" pitchFamily="34" charset="0"/>
                <a:cs typeface="+mn-cs"/>
              </a:defRPr>
            </a:lvl1pPr>
          </a:lstStyle>
          <a:p>
            <a:pPr>
              <a:defRPr/>
            </a:pPr>
            <a:endParaRPr lang="vi-VN"/>
          </a:p>
        </p:txBody>
      </p:sp>
      <p:sp>
        <p:nvSpPr>
          <p:cNvPr id="410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123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vi-VN" noProof="0" smtClean="0"/>
              <a:t>Click to edit Master text styles</a:t>
            </a:r>
          </a:p>
          <a:p>
            <a:pPr lvl="1"/>
            <a:r>
              <a:rPr lang="vi-VN" noProof="0" smtClean="0"/>
              <a:t>Second level</a:t>
            </a:r>
          </a:p>
          <a:p>
            <a:pPr lvl="2"/>
            <a:r>
              <a:rPr lang="vi-VN" noProof="0" smtClean="0"/>
              <a:t>Third level</a:t>
            </a:r>
          </a:p>
          <a:p>
            <a:pPr lvl="3"/>
            <a:r>
              <a:rPr lang="vi-VN" noProof="0" smtClean="0"/>
              <a:t>Fourth level</a:t>
            </a:r>
          </a:p>
          <a:p>
            <a:pPr lvl="4"/>
            <a:r>
              <a:rPr lang="vi-VN" noProof="0" smtClean="0"/>
              <a:t>Fifth level</a:t>
            </a:r>
          </a:p>
        </p:txBody>
      </p:sp>
      <p:sp>
        <p:nvSpPr>
          <p:cNvPr id="3123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VnArial" pitchFamily="34" charset="0"/>
                <a:cs typeface="+mn-cs"/>
              </a:defRPr>
            </a:lvl1pPr>
          </a:lstStyle>
          <a:p>
            <a:pPr>
              <a:defRPr/>
            </a:pPr>
            <a:endParaRPr lang="vi-VN"/>
          </a:p>
        </p:txBody>
      </p:sp>
      <p:sp>
        <p:nvSpPr>
          <p:cNvPr id="3123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VnArial" pitchFamily="34" charset="0"/>
              </a:defRPr>
            </a:lvl1pPr>
          </a:lstStyle>
          <a:p>
            <a:fld id="{4CFE7BE1-068A-4F7E-8E51-F60152B7F423}" type="slidenum">
              <a:rPr lang="vi-VN"/>
              <a:pPr/>
              <a:t>‹#›</a:t>
            </a:fld>
            <a:endParaRPr lang="vi-V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nArial"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VnArial"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VnArial"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VnArial"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VnArial"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5760 w 6027"/>
                <a:gd name="T1" fmla="*/ 1248 h 2296"/>
                <a:gd name="T2" fmla="*/ 0 w 6027"/>
                <a:gd name="T3" fmla="*/ 1248 h 2296"/>
                <a:gd name="T4" fmla="*/ 0 w 6027"/>
                <a:gd name="T5" fmla="*/ 0 h 2296"/>
                <a:gd name="T6" fmla="*/ 5760 w 6027"/>
                <a:gd name="T7" fmla="*/ 0 h 2296"/>
                <a:gd name="T8" fmla="*/ 5760 w 6027"/>
                <a:gd name="T9" fmla="*/ 1248 h 2296"/>
                <a:gd name="T10" fmla="*/ 5760 w 6027"/>
                <a:gd name="T11" fmla="*/ 1248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lgn="ctr">
                <a:defRPr/>
              </a:pPr>
              <a:endParaRPr lang="en-US">
                <a:cs typeface="+mn-cs"/>
              </a:endParaRPr>
            </a:p>
          </p:txBody>
        </p:sp>
      </p:grpSp>
      <p:sp>
        <p:nvSpPr>
          <p:cNvPr id="7" name="Freeform 5"/>
          <p:cNvSpPr>
            <a:spLocks/>
          </p:cNvSpPr>
          <p:nvPr/>
        </p:nvSpPr>
        <p:spPr bwMode="hidden">
          <a:xfrm>
            <a:off x="6242050" y="6269038"/>
            <a:ext cx="2895600" cy="609600"/>
          </a:xfrm>
          <a:custGeom>
            <a:avLst/>
            <a:gdLst>
              <a:gd name="T0" fmla="*/ 2895600 w 5748"/>
              <a:gd name="T1" fmla="*/ 609600 h 246"/>
              <a:gd name="T2" fmla="*/ 0 w 5748"/>
              <a:gd name="T3" fmla="*/ 609600 h 246"/>
              <a:gd name="T4" fmla="*/ 0 w 5748"/>
              <a:gd name="T5" fmla="*/ 0 h 246"/>
              <a:gd name="T6" fmla="*/ 2895600 w 5748"/>
              <a:gd name="T7" fmla="*/ 0 h 246"/>
              <a:gd name="T8" fmla="*/ 2895600 w 5748"/>
              <a:gd name="T9" fmla="*/ 609600 h 246"/>
              <a:gd name="T10" fmla="*/ 2895600 w 5748"/>
              <a:gd name="T11" fmla="*/ 609600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lgn="ctr">
                <a:defRPr/>
              </a:pPr>
              <a:endParaRPr lang="en-US">
                <a:cs typeface="+mn-cs"/>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endParaRPr lang="en-US"/>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20 h 353"/>
                  <a:gd name="T4" fmla="*/ 24 w 186"/>
                  <a:gd name="T5" fmla="*/ 34 h 353"/>
                  <a:gd name="T6" fmla="*/ 18 w 186"/>
                  <a:gd name="T7" fmla="*/ 74 h 353"/>
                  <a:gd name="T8" fmla="*/ 42 w 186"/>
                  <a:gd name="T9" fmla="*/ 128 h 353"/>
                  <a:gd name="T10" fmla="*/ 48 w 186"/>
                  <a:gd name="T11" fmla="*/ 181 h 353"/>
                  <a:gd name="T12" fmla="*/ 0 w 186"/>
                  <a:gd name="T13" fmla="*/ 395 h 353"/>
                  <a:gd name="T14" fmla="*/ 54 w 186"/>
                  <a:gd name="T15" fmla="*/ 261 h 353"/>
                  <a:gd name="T16" fmla="*/ 84 w 186"/>
                  <a:gd name="T17" fmla="*/ 242 h 353"/>
                  <a:gd name="T18" fmla="*/ 126 w 186"/>
                  <a:gd name="T19" fmla="*/ 141 h 353"/>
                  <a:gd name="T20" fmla="*/ 144 w 186"/>
                  <a:gd name="T21" fmla="*/ 134 h 353"/>
                  <a:gd name="T22" fmla="*/ 144 w 186"/>
                  <a:gd name="T23" fmla="*/ 101 h 353"/>
                  <a:gd name="T24" fmla="*/ 186 w 186"/>
                  <a:gd name="T25" fmla="*/ 74 h 353"/>
                  <a:gd name="T26" fmla="*/ 162 w 186"/>
                  <a:gd name="T27" fmla="*/ 6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w="9525">
                <a:noFill/>
                <a:round/>
                <a:headEnd/>
                <a:tailEnd/>
              </a:ln>
            </p:spPr>
            <p:txBody>
              <a:bodyPr/>
              <a:lstStyle/>
              <a:p>
                <a:endParaRPr lang="en-US"/>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w="9525">
                <a:noFill/>
                <a:round/>
                <a:headEnd/>
                <a:tailEnd/>
              </a:ln>
            </p:spPr>
            <p:txBody>
              <a:bodyPr/>
              <a:lstStyle/>
              <a:p>
                <a:endParaRPr lang="en-US"/>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7 h 66"/>
                  <a:gd name="T8" fmla="*/ 6 w 155"/>
                  <a:gd name="T9" fmla="*/ 20 h 66"/>
                  <a:gd name="T10" fmla="*/ 0 w 155"/>
                  <a:gd name="T11" fmla="*/ 27 h 66"/>
                  <a:gd name="T12" fmla="*/ 78 w 155"/>
                  <a:gd name="T13" fmla="*/ 67 h 66"/>
                  <a:gd name="T14" fmla="*/ 96 w 155"/>
                  <a:gd name="T15" fmla="*/ 47 h 66"/>
                  <a:gd name="T16" fmla="*/ 155 w 155"/>
                  <a:gd name="T17" fmla="*/ 74 h 66"/>
                  <a:gd name="T18" fmla="*/ 126 w 155"/>
                  <a:gd name="T19" fmla="*/ 27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w="9525">
                <a:noFill/>
                <a:round/>
                <a:headEnd/>
                <a:tailEnd/>
              </a:ln>
            </p:spPr>
            <p:txBody>
              <a:bodyPr/>
              <a:lstStyle/>
              <a:p>
                <a:endParaRPr lang="en-US"/>
              </a:p>
            </p:txBody>
          </p:sp>
          <p:sp>
            <p:nvSpPr>
              <p:cNvPr id="16" name="Freeform 13"/>
              <p:cNvSpPr>
                <a:spLocks/>
              </p:cNvSpPr>
              <p:nvPr userDrawn="1"/>
            </p:nvSpPr>
            <p:spPr bwMode="ltGray">
              <a:xfrm>
                <a:off x="2486" y="3859"/>
                <a:ext cx="42" cy="81"/>
              </a:xfrm>
              <a:custGeom>
                <a:avLst/>
                <a:gdLst>
                  <a:gd name="T0" fmla="*/ 6 w 42"/>
                  <a:gd name="T1" fmla="*/ 41 h 72"/>
                  <a:gd name="T2" fmla="*/ 0 w 42"/>
                  <a:gd name="T3" fmla="*/ 20 h 72"/>
                  <a:gd name="T4" fmla="*/ 12 w 42"/>
                  <a:gd name="T5" fmla="*/ 7 h 72"/>
                  <a:gd name="T6" fmla="*/ 0 w 42"/>
                  <a:gd name="T7" fmla="*/ 7 h 72"/>
                  <a:gd name="T8" fmla="*/ 12 w 42"/>
                  <a:gd name="T9" fmla="*/ 7 h 72"/>
                  <a:gd name="T10" fmla="*/ 24 w 42"/>
                  <a:gd name="T11" fmla="*/ 7 h 72"/>
                  <a:gd name="T12" fmla="*/ 36 w 42"/>
                  <a:gd name="T13" fmla="*/ 7 h 72"/>
                  <a:gd name="T14" fmla="*/ 42 w 42"/>
                  <a:gd name="T15" fmla="*/ 0 h 72"/>
                  <a:gd name="T16" fmla="*/ 30 w 42"/>
                  <a:gd name="T17" fmla="*/ 20 h 72"/>
                  <a:gd name="T18" fmla="*/ 42 w 42"/>
                  <a:gd name="T19" fmla="*/ 54 h 72"/>
                  <a:gd name="T20" fmla="*/ 12 w 42"/>
                  <a:gd name="T21" fmla="*/ 81 h 72"/>
                  <a:gd name="T22" fmla="*/ 6 w 42"/>
                  <a:gd name="T23" fmla="*/ 41 h 72"/>
                  <a:gd name="T24" fmla="*/ 6 w 42"/>
                  <a:gd name="T25" fmla="*/ 4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w="9525">
                <a:noFill/>
                <a:round/>
                <a:headEnd/>
                <a:tailEnd/>
              </a:ln>
            </p:spPr>
            <p:txBody>
              <a:bodyPr/>
              <a:lstStyle/>
              <a:p>
                <a:endParaRPr lang="en-US"/>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lgn="ctr">
                <a:defRPr/>
              </a:pPr>
              <a:endParaRPr lang="en-US">
                <a:cs typeface="+mn-cs"/>
              </a:endParaRPr>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1 h 287"/>
                <a:gd name="T4" fmla="*/ 66 w 365"/>
                <a:gd name="T5" fmla="*/ 110 h 287"/>
                <a:gd name="T6" fmla="*/ 143 w 365"/>
                <a:gd name="T7" fmla="*/ 183 h 287"/>
                <a:gd name="T8" fmla="*/ 191 w 365"/>
                <a:gd name="T9" fmla="*/ 170 h 287"/>
                <a:gd name="T10" fmla="*/ 341 w 365"/>
                <a:gd name="T11" fmla="*/ 291 h 287"/>
                <a:gd name="T12" fmla="*/ 305 w 365"/>
                <a:gd name="T13" fmla="*/ 176 h 287"/>
                <a:gd name="T14" fmla="*/ 365 w 365"/>
                <a:gd name="T15" fmla="*/ 134 h 287"/>
                <a:gd name="T16" fmla="*/ 359 w 365"/>
                <a:gd name="T17" fmla="*/ 128 h 287"/>
                <a:gd name="T18" fmla="*/ 335 w 365"/>
                <a:gd name="T19" fmla="*/ 116 h 287"/>
                <a:gd name="T20" fmla="*/ 299 w 365"/>
                <a:gd name="T21" fmla="*/ 91 h 287"/>
                <a:gd name="T22" fmla="*/ 257 w 365"/>
                <a:gd name="T23" fmla="*/ 73 h 287"/>
                <a:gd name="T24" fmla="*/ 215 w 365"/>
                <a:gd name="T25" fmla="*/ 55 h 287"/>
                <a:gd name="T26" fmla="*/ 173 w 365"/>
                <a:gd name="T27" fmla="*/ 37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w="9525">
              <a:noFill/>
              <a:round/>
              <a:headEnd/>
              <a:tailEnd/>
            </a:ln>
          </p:spPr>
          <p:txBody>
            <a:bodyPr/>
            <a:lstStyle/>
            <a:p>
              <a:endParaRPr lang="en-US"/>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w="9525">
              <a:noFill/>
              <a:round/>
              <a:headEnd/>
              <a:tailEnd/>
            </a:ln>
          </p:spPr>
          <p:txBody>
            <a:bodyPr/>
            <a:lstStyle/>
            <a:p>
              <a:endParaRPr lang="en-US"/>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1 h 60"/>
                <a:gd name="T16" fmla="*/ 65 w 71"/>
                <a:gd name="T17" fmla="*/ 43 h 60"/>
                <a:gd name="T18" fmla="*/ 71 w 71"/>
                <a:gd name="T19" fmla="*/ 55 h 60"/>
                <a:gd name="T20" fmla="*/ 71 w 71"/>
                <a:gd name="T21" fmla="*/ 61 h 60"/>
                <a:gd name="T22" fmla="*/ 59 w 71"/>
                <a:gd name="T23" fmla="*/ 55 h 60"/>
                <a:gd name="T24" fmla="*/ 47 w 71"/>
                <a:gd name="T25" fmla="*/ 43 h 60"/>
                <a:gd name="T26" fmla="*/ 23 w 71"/>
                <a:gd name="T27" fmla="*/ 31 h 60"/>
                <a:gd name="T28" fmla="*/ 23 w 71"/>
                <a:gd name="T29" fmla="*/ 37 h 60"/>
                <a:gd name="T30" fmla="*/ 18 w 71"/>
                <a:gd name="T31" fmla="*/ 43 h 60"/>
                <a:gd name="T32" fmla="*/ 12 w 71"/>
                <a:gd name="T33" fmla="*/ 49 h 60"/>
                <a:gd name="T34" fmla="*/ 6 w 71"/>
                <a:gd name="T35" fmla="*/ 49 h 60"/>
                <a:gd name="T36" fmla="*/ 6 w 71"/>
                <a:gd name="T37" fmla="*/ 49 h 60"/>
                <a:gd name="T38" fmla="*/ 6 w 71"/>
                <a:gd name="T39" fmla="*/ 37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w="9525">
              <a:noFill/>
              <a:round/>
              <a:headEnd/>
              <a:tailEnd/>
            </a:ln>
          </p:spPr>
          <p:txBody>
            <a:bodyPr/>
            <a:lstStyle/>
            <a:p>
              <a:endParaRPr lang="en-US"/>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5 h 162"/>
                <a:gd name="T10" fmla="*/ 96 w 161"/>
                <a:gd name="T11" fmla="*/ 61 h 162"/>
                <a:gd name="T12" fmla="*/ 102 w 161"/>
                <a:gd name="T13" fmla="*/ 73 h 162"/>
                <a:gd name="T14" fmla="*/ 108 w 161"/>
                <a:gd name="T15" fmla="*/ 85 h 162"/>
                <a:gd name="T16" fmla="*/ 120 w 161"/>
                <a:gd name="T17" fmla="*/ 97 h 162"/>
                <a:gd name="T18" fmla="*/ 143 w 161"/>
                <a:gd name="T19" fmla="*/ 115 h 162"/>
                <a:gd name="T20" fmla="*/ 155 w 161"/>
                <a:gd name="T21" fmla="*/ 140 h 162"/>
                <a:gd name="T22" fmla="*/ 161 w 161"/>
                <a:gd name="T23" fmla="*/ 158 h 162"/>
                <a:gd name="T24" fmla="*/ 161 w 161"/>
                <a:gd name="T25" fmla="*/ 164 h 162"/>
                <a:gd name="T26" fmla="*/ 96 w 161"/>
                <a:gd name="T27" fmla="*/ 103 h 162"/>
                <a:gd name="T28" fmla="*/ 30 w 161"/>
                <a:gd name="T29" fmla="*/ 55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w="9525">
              <a:noFill/>
              <a:round/>
              <a:headEnd/>
              <a:tailEnd/>
            </a:ln>
          </p:spPr>
          <p:txBody>
            <a:bodyPr/>
            <a:lstStyle/>
            <a:p>
              <a:endParaRPr lang="en-US"/>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1 h 60"/>
                <a:gd name="T4" fmla="*/ 41 w 59"/>
                <a:gd name="T5" fmla="*/ 37 h 60"/>
                <a:gd name="T6" fmla="*/ 47 w 59"/>
                <a:gd name="T7" fmla="*/ 43 h 60"/>
                <a:gd name="T8" fmla="*/ 53 w 59"/>
                <a:gd name="T9" fmla="*/ 55 h 60"/>
                <a:gd name="T10" fmla="*/ 53 w 59"/>
                <a:gd name="T11" fmla="*/ 61 h 60"/>
                <a:gd name="T12" fmla="*/ 47 w 59"/>
                <a:gd name="T13" fmla="*/ 55 h 60"/>
                <a:gd name="T14" fmla="*/ 35 w 59"/>
                <a:gd name="T15" fmla="*/ 49 h 60"/>
                <a:gd name="T16" fmla="*/ 23 w 59"/>
                <a:gd name="T17" fmla="*/ 37 h 60"/>
                <a:gd name="T18" fmla="*/ 17 w 59"/>
                <a:gd name="T19" fmla="*/ 31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w="9525">
              <a:noFill/>
              <a:round/>
              <a:headEnd/>
              <a:tailEnd/>
            </a:ln>
          </p:spPr>
          <p:txBody>
            <a:bodyPr/>
            <a:lstStyle/>
            <a:p>
              <a:endParaRPr lang="en-US"/>
            </a:p>
          </p:txBody>
        </p:sp>
        <p:sp>
          <p:nvSpPr>
            <p:cNvPr id="23" name="Freeform 21"/>
            <p:cNvSpPr>
              <a:spLocks/>
            </p:cNvSpPr>
            <p:nvPr userDrawn="1"/>
          </p:nvSpPr>
          <p:spPr bwMode="auto">
            <a:xfrm>
              <a:off x="395" y="3811"/>
              <a:ext cx="245" cy="207"/>
            </a:xfrm>
            <a:custGeom>
              <a:avLst/>
              <a:gdLst>
                <a:gd name="T0" fmla="*/ 233 w 245"/>
                <a:gd name="T1" fmla="*/ 37 h 204"/>
                <a:gd name="T2" fmla="*/ 245 w 245"/>
                <a:gd name="T3" fmla="*/ 43 h 204"/>
                <a:gd name="T4" fmla="*/ 209 w 245"/>
                <a:gd name="T5" fmla="*/ 85 h 204"/>
                <a:gd name="T6" fmla="*/ 143 w 245"/>
                <a:gd name="T7" fmla="*/ 134 h 204"/>
                <a:gd name="T8" fmla="*/ 167 w 245"/>
                <a:gd name="T9" fmla="*/ 158 h 204"/>
                <a:gd name="T10" fmla="*/ 179 w 245"/>
                <a:gd name="T11" fmla="*/ 207 h 204"/>
                <a:gd name="T12" fmla="*/ 77 w 245"/>
                <a:gd name="T13" fmla="*/ 134 h 204"/>
                <a:gd name="T14" fmla="*/ 47 w 245"/>
                <a:gd name="T15" fmla="*/ 85 h 204"/>
                <a:gd name="T16" fmla="*/ 89 w 245"/>
                <a:gd name="T17" fmla="*/ 67 h 204"/>
                <a:gd name="T18" fmla="*/ 59 w 245"/>
                <a:gd name="T19" fmla="*/ 37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7 h 204"/>
                <a:gd name="T50" fmla="*/ 233 w 245"/>
                <a:gd name="T51" fmla="*/ 37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w="9525">
              <a:noFill/>
              <a:round/>
              <a:headEnd/>
              <a:tailEnd/>
            </a:ln>
          </p:spPr>
          <p:txBody>
            <a:bodyPr/>
            <a:lstStyle/>
            <a:p>
              <a:endParaRPr lang="en-US"/>
            </a:p>
          </p:txBody>
        </p:sp>
      </p:grpSp>
      <p:sp>
        <p:nvSpPr>
          <p:cNvPr id="342038"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342039"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fld id="{EB4587BD-EA5E-4583-B7E9-6F87F431B9C8}" type="datetime1">
              <a:rPr lang="en-US"/>
              <a:pPr>
                <a:defRPr/>
              </a:pPr>
              <a:t>6/30/2016</a:t>
            </a:fld>
            <a:endParaRPr lang="en-US"/>
          </a:p>
        </p:txBody>
      </p:sp>
      <p:sp>
        <p:nvSpPr>
          <p:cNvPr id="25" name="Rectangle 25"/>
          <p:cNvSpPr>
            <a:spLocks noGrp="1" noChangeArrowheads="1"/>
          </p:cNvSpPr>
          <p:nvPr>
            <p:ph type="sldNum" sz="quarter" idx="11"/>
          </p:nvPr>
        </p:nvSpPr>
        <p:spPr/>
        <p:txBody>
          <a:bodyPr/>
          <a:lstStyle>
            <a:lvl1pPr>
              <a:defRPr/>
            </a:lvl1pPr>
          </a:lstStyle>
          <a:p>
            <a:fld id="{82026E56-15DD-4C25-92CD-9F856EC003A3}" type="slidenum">
              <a:rPr lang="en-US"/>
              <a:pPr/>
              <a:t>‹#›</a:t>
            </a:fld>
            <a:endParaRPr lang="en-US"/>
          </a:p>
        </p:txBody>
      </p:sp>
      <p:sp>
        <p:nvSpPr>
          <p:cNvPr id="26" name="Rectangle 26"/>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fld id="{D8D7F51F-3924-49A9-BD5A-AEDEDE73764C}" type="datetime1">
              <a:rPr lang="en-US"/>
              <a:pPr>
                <a:defRPr/>
              </a:pPr>
              <a:t>6/30/2016</a:t>
            </a:fld>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fld id="{F65171F6-2D4D-4E47-A25E-5F92D023A69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fld id="{579E08EC-2C49-48B2-97A7-C58F2AF0282B}" type="datetime1">
              <a:rPr lang="en-US"/>
              <a:pPr>
                <a:defRPr/>
              </a:pPr>
              <a:t>6/30/2016</a:t>
            </a:fld>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fld id="{77060139-AB46-4BD1-9C9A-899F3558B53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0CAFC75-124B-41EC-B1C6-4A7F6F40B071}" type="datetime1">
              <a:rPr lang="en-US"/>
              <a:pPr>
                <a:defRPr/>
              </a:pPr>
              <a:t>6/30/2016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A0259DE-3C58-4BA6-9E14-350B42151804}"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218AB79-A0CD-46F9-A00D-923F2DCECB6D}" type="datetime1">
              <a:rPr lang="en-US"/>
              <a:pPr>
                <a:defRPr/>
              </a:pPr>
              <a:t>6/30/2016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E243331-7D39-448C-ACE5-535BDE489909}"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16CEB56-A534-4DC8-A468-2358DBF6064B}" type="datetime1">
              <a:rPr lang="en-US"/>
              <a:pPr>
                <a:defRPr/>
              </a:pPr>
              <a:t>6/30/2016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CF66EAE-B28D-4819-85B2-AD23AB18AEF5}"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583B0E7-E6DE-4484-ABDE-5CA9E7CE4A6D}" type="datetime1">
              <a:rPr lang="en-US"/>
              <a:pPr>
                <a:defRPr/>
              </a:pPr>
              <a:t>6/30/2016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11B0E67-9A3B-42EC-8AD6-388F366A15A1}"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33A3D0E7-9E4F-49CE-93CD-D67588F875F9}" type="datetime1">
              <a:rPr lang="en-US"/>
              <a:pPr>
                <a:defRPr/>
              </a:pPr>
              <a:t>6/30/2016</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E7F01432-02EC-47F3-91FA-2CEEFBFCBC39}"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69ECB185-E6D8-475C-8FE9-0A1145C6D6BD}" type="datetime1">
              <a:rPr lang="en-US"/>
              <a:pPr>
                <a:defRPr/>
              </a:pPr>
              <a:t>6/30/2016</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6E3D968-93AA-4BDA-A35E-C022EC1537A0}"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4138CD9-523E-4235-916D-AE982FE0C10F}" type="datetime1">
              <a:rPr lang="en-US"/>
              <a:pPr>
                <a:defRPr/>
              </a:pPr>
              <a:t>6/30/2016</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AD0A1DA3-44E6-4C0F-9D7A-13C0CF806017}"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64AC370-2344-401E-91A0-C74B1EDB2F66}" type="datetime1">
              <a:rPr lang="en-US"/>
              <a:pPr>
                <a:defRPr/>
              </a:pPr>
              <a:t>6/30/2016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35109E2-3E56-4F85-B40C-EDEF34D2DF7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fld id="{AB89999F-12CF-4D63-A7DD-8277374BA1CA}" type="datetime1">
              <a:rPr lang="en-US"/>
              <a:pPr>
                <a:defRPr/>
              </a:pPr>
              <a:t>6/30/2016</a:t>
            </a:fld>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fld id="{A8E539E6-1AC2-433D-A1FF-169CF8F5D74E}"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7077F51-CD07-49C8-A775-18266254196D}" type="datetime1">
              <a:rPr lang="en-US"/>
              <a:pPr>
                <a:defRPr/>
              </a:pPr>
              <a:t>6/30/2016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5004FAD-C275-47DF-8981-73D471B95A94}"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5F01DB6-8123-4D8A-A685-4E62BA3C87BD}" type="datetime1">
              <a:rPr lang="en-US"/>
              <a:pPr>
                <a:defRPr/>
              </a:pPr>
              <a:t>6/30/2016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E0B4172-A80D-4B5D-AB42-2BE1FC3A8130}"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6E0DD01-1B0B-45BB-8381-81C01C07BC09}" type="datetime1">
              <a:rPr lang="en-US"/>
              <a:pPr>
                <a:defRPr/>
              </a:pPr>
              <a:t>6/30/2016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72009F5-A2ED-4EBB-8F92-D13C65BC905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fld id="{F9747814-88CA-49EB-B46E-67B6C3BFAD09}" type="datetime1">
              <a:rPr lang="en-US"/>
              <a:pPr>
                <a:defRPr/>
              </a:pPr>
              <a:t>6/30/2016</a:t>
            </a:fld>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fld id="{BC3D8588-0A50-4B74-B545-05CD71935B0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fld id="{C030D995-5463-4CB4-9697-530D8F2939E6}" type="datetime1">
              <a:rPr lang="en-US"/>
              <a:pPr>
                <a:defRPr/>
              </a:pPr>
              <a:t>6/30/2016</a:t>
            </a:fld>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fld id="{754651F7-DDA9-40AA-836D-082319887C1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fld id="{B778A1AA-7CB4-410A-95BA-ECBEACED9AF9}" type="datetime1">
              <a:rPr lang="en-US"/>
              <a:pPr>
                <a:defRPr/>
              </a:pPr>
              <a:t>6/30/2016</a:t>
            </a:fld>
            <a:endParaRPr lang="en-US"/>
          </a:p>
        </p:txBody>
      </p:sp>
      <p:sp>
        <p:nvSpPr>
          <p:cNvPr id="8" name="Rectangle 25"/>
          <p:cNvSpPr>
            <a:spLocks noGrp="1" noChangeArrowheads="1"/>
          </p:cNvSpPr>
          <p:nvPr>
            <p:ph type="ftr" sz="quarter" idx="11"/>
          </p:nvPr>
        </p:nvSpPr>
        <p:spPr>
          <a:ln/>
        </p:spPr>
        <p:txBody>
          <a:bodyPr/>
          <a:lstStyle>
            <a:lvl1pPr>
              <a:defRPr/>
            </a:lvl1pPr>
          </a:lstStyle>
          <a:p>
            <a:pPr>
              <a:defRPr/>
            </a:pPr>
            <a:endParaRPr lang="en-US"/>
          </a:p>
        </p:txBody>
      </p:sp>
      <p:sp>
        <p:nvSpPr>
          <p:cNvPr id="9" name="Rectangle 26"/>
          <p:cNvSpPr>
            <a:spLocks noGrp="1" noChangeArrowheads="1"/>
          </p:cNvSpPr>
          <p:nvPr>
            <p:ph type="sldNum" sz="quarter" idx="12"/>
          </p:nvPr>
        </p:nvSpPr>
        <p:spPr>
          <a:ln/>
        </p:spPr>
        <p:txBody>
          <a:bodyPr/>
          <a:lstStyle>
            <a:lvl1pPr>
              <a:defRPr/>
            </a:lvl1pPr>
          </a:lstStyle>
          <a:p>
            <a:fld id="{897BB02D-71C4-4E19-9520-BBA0A3C0910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fld id="{7FEFEF66-2D3B-4C21-B024-9CD4D330B6B7}" type="datetime1">
              <a:rPr lang="en-US"/>
              <a:pPr>
                <a:defRPr/>
              </a:pPr>
              <a:t>6/30/2016</a:t>
            </a:fld>
            <a:endParaRPr lang="en-US"/>
          </a:p>
        </p:txBody>
      </p:sp>
      <p:sp>
        <p:nvSpPr>
          <p:cNvPr id="4" name="Rectangle 25"/>
          <p:cNvSpPr>
            <a:spLocks noGrp="1" noChangeArrowheads="1"/>
          </p:cNvSpPr>
          <p:nvPr>
            <p:ph type="ftr" sz="quarter" idx="11"/>
          </p:nvPr>
        </p:nvSpPr>
        <p:spPr>
          <a:ln/>
        </p:spPr>
        <p:txBody>
          <a:bodyPr/>
          <a:lstStyle>
            <a:lvl1pPr>
              <a:defRPr/>
            </a:lvl1pPr>
          </a:lstStyle>
          <a:p>
            <a:pPr>
              <a:defRPr/>
            </a:pPr>
            <a:endParaRPr lang="en-US"/>
          </a:p>
        </p:txBody>
      </p:sp>
      <p:sp>
        <p:nvSpPr>
          <p:cNvPr id="5" name="Rectangle 26"/>
          <p:cNvSpPr>
            <a:spLocks noGrp="1" noChangeArrowheads="1"/>
          </p:cNvSpPr>
          <p:nvPr>
            <p:ph type="sldNum" sz="quarter" idx="12"/>
          </p:nvPr>
        </p:nvSpPr>
        <p:spPr>
          <a:ln/>
        </p:spPr>
        <p:txBody>
          <a:bodyPr/>
          <a:lstStyle>
            <a:lvl1pPr>
              <a:defRPr/>
            </a:lvl1pPr>
          </a:lstStyle>
          <a:p>
            <a:fld id="{FC022BB1-B861-4501-B690-D906EE9BFEE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fld id="{69460F6B-CC83-42E3-B35D-42F19E89EDFF}" type="datetime1">
              <a:rPr lang="en-US"/>
              <a:pPr>
                <a:defRPr/>
              </a:pPr>
              <a:t>6/30/2016</a:t>
            </a:fld>
            <a:endParaRPr lang="en-US"/>
          </a:p>
        </p:txBody>
      </p:sp>
      <p:sp>
        <p:nvSpPr>
          <p:cNvPr id="3" name="Rectangle 25"/>
          <p:cNvSpPr>
            <a:spLocks noGrp="1" noChangeArrowheads="1"/>
          </p:cNvSpPr>
          <p:nvPr>
            <p:ph type="ftr" sz="quarter" idx="11"/>
          </p:nvPr>
        </p:nvSpPr>
        <p:spPr>
          <a:ln/>
        </p:spPr>
        <p:txBody>
          <a:bodyPr/>
          <a:lstStyle>
            <a:lvl1pPr>
              <a:defRPr/>
            </a:lvl1pPr>
          </a:lstStyle>
          <a:p>
            <a:pPr>
              <a:defRPr/>
            </a:pPr>
            <a:endParaRPr lang="en-US"/>
          </a:p>
        </p:txBody>
      </p:sp>
      <p:sp>
        <p:nvSpPr>
          <p:cNvPr id="4" name="Rectangle 26"/>
          <p:cNvSpPr>
            <a:spLocks noGrp="1" noChangeArrowheads="1"/>
          </p:cNvSpPr>
          <p:nvPr>
            <p:ph type="sldNum" sz="quarter" idx="12"/>
          </p:nvPr>
        </p:nvSpPr>
        <p:spPr>
          <a:ln/>
        </p:spPr>
        <p:txBody>
          <a:bodyPr/>
          <a:lstStyle>
            <a:lvl1pPr>
              <a:defRPr/>
            </a:lvl1pPr>
          </a:lstStyle>
          <a:p>
            <a:fld id="{31BB0E78-651C-456A-AEB1-3E2951F2F36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fld id="{4E3374E4-A5FD-4F88-8CE3-B8207B16185C}" type="datetime1">
              <a:rPr lang="en-US"/>
              <a:pPr>
                <a:defRPr/>
              </a:pPr>
              <a:t>6/30/2016</a:t>
            </a:fld>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fld id="{A3A1DB35-8B59-4664-BA2D-C45D163EB6C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fld id="{137520E1-7396-4AE6-93D6-E25BFCD612E7}" type="datetime1">
              <a:rPr lang="en-US"/>
              <a:pPr>
                <a:defRPr/>
              </a:pPr>
              <a:t>6/30/2016</a:t>
            </a:fld>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fld id="{E4B93B39-27FE-4704-9259-1D00A87B989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1049" name="Freeform 3"/>
            <p:cNvSpPr>
              <a:spLocks/>
            </p:cNvSpPr>
            <p:nvPr/>
          </p:nvSpPr>
          <p:spPr bwMode="hidden">
            <a:xfrm>
              <a:off x="0" y="3072"/>
              <a:ext cx="5760" cy="1248"/>
            </a:xfrm>
            <a:custGeom>
              <a:avLst/>
              <a:gdLst>
                <a:gd name="T0" fmla="*/ 5760 w 6027"/>
                <a:gd name="T1" fmla="*/ 1248 h 2296"/>
                <a:gd name="T2" fmla="*/ 0 w 6027"/>
                <a:gd name="T3" fmla="*/ 1248 h 2296"/>
                <a:gd name="T4" fmla="*/ 0 w 6027"/>
                <a:gd name="T5" fmla="*/ 0 h 2296"/>
                <a:gd name="T6" fmla="*/ 5760 w 6027"/>
                <a:gd name="T7" fmla="*/ 0 h 2296"/>
                <a:gd name="T8" fmla="*/ 5760 w 6027"/>
                <a:gd name="T9" fmla="*/ 1248 h 2296"/>
                <a:gd name="T10" fmla="*/ 5760 w 6027"/>
                <a:gd name="T11" fmla="*/ 1248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34099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lgn="ctr">
                <a:defRPr/>
              </a:pPr>
              <a:endParaRPr lang="en-US">
                <a:cs typeface="+mn-cs"/>
              </a:endParaRPr>
            </a:p>
          </p:txBody>
        </p:sp>
      </p:grpSp>
      <p:sp>
        <p:nvSpPr>
          <p:cNvPr id="1027" name="Freeform 5"/>
          <p:cNvSpPr>
            <a:spLocks/>
          </p:cNvSpPr>
          <p:nvPr/>
        </p:nvSpPr>
        <p:spPr bwMode="hidden">
          <a:xfrm>
            <a:off x="6248400" y="6262688"/>
            <a:ext cx="2895600" cy="609600"/>
          </a:xfrm>
          <a:custGeom>
            <a:avLst/>
            <a:gdLst>
              <a:gd name="T0" fmla="*/ 2895600 w 5748"/>
              <a:gd name="T1" fmla="*/ 609600 h 246"/>
              <a:gd name="T2" fmla="*/ 0 w 5748"/>
              <a:gd name="T3" fmla="*/ 609600 h 246"/>
              <a:gd name="T4" fmla="*/ 0 w 5748"/>
              <a:gd name="T5" fmla="*/ 0 h 246"/>
              <a:gd name="T6" fmla="*/ 2895600 w 5748"/>
              <a:gd name="T7" fmla="*/ 0 h 246"/>
              <a:gd name="T8" fmla="*/ 2895600 w 5748"/>
              <a:gd name="T9" fmla="*/ 609600 h 246"/>
              <a:gd name="T10" fmla="*/ 2895600 w 5748"/>
              <a:gd name="T11" fmla="*/ 609600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a:p>
        </p:txBody>
      </p:sp>
      <p:grpSp>
        <p:nvGrpSpPr>
          <p:cNvPr id="1028" name="Group 6"/>
          <p:cNvGrpSpPr>
            <a:grpSpLocks/>
          </p:cNvGrpSpPr>
          <p:nvPr/>
        </p:nvGrpSpPr>
        <p:grpSpPr bwMode="auto">
          <a:xfrm>
            <a:off x="0" y="6019800"/>
            <a:ext cx="7848600" cy="857250"/>
            <a:chOff x="0" y="3792"/>
            <a:chExt cx="4944" cy="540"/>
          </a:xfrm>
        </p:grpSpPr>
        <p:sp>
          <p:nvSpPr>
            <p:cNvPr id="34099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lgn="ctr">
                <a:defRPr/>
              </a:pPr>
              <a:endParaRPr lang="en-US">
                <a:cs typeface="+mn-cs"/>
              </a:endParaRPr>
            </a:p>
          </p:txBody>
        </p:sp>
        <p:grpSp>
          <p:nvGrpSpPr>
            <p:cNvPr id="1042" name="Group 8"/>
            <p:cNvGrpSpPr>
              <a:grpSpLocks/>
            </p:cNvGrpSpPr>
            <p:nvPr userDrawn="1"/>
          </p:nvGrpSpPr>
          <p:grpSpPr bwMode="auto">
            <a:xfrm>
              <a:off x="2486" y="3792"/>
              <a:ext cx="2458" cy="540"/>
              <a:chOff x="2486" y="3792"/>
              <a:chExt cx="2458" cy="540"/>
            </a:xfrm>
          </p:grpSpPr>
          <p:sp>
            <p:nvSpPr>
              <p:cNvPr id="1044"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en-US"/>
              </a:p>
            </p:txBody>
          </p:sp>
          <p:sp>
            <p:nvSpPr>
              <p:cNvPr id="1045" name="Freeform 10"/>
              <p:cNvSpPr>
                <a:spLocks/>
              </p:cNvSpPr>
              <p:nvPr userDrawn="1"/>
            </p:nvSpPr>
            <p:spPr bwMode="ltGray">
              <a:xfrm>
                <a:off x="2677" y="3792"/>
                <a:ext cx="186" cy="395"/>
              </a:xfrm>
              <a:custGeom>
                <a:avLst/>
                <a:gdLst>
                  <a:gd name="T0" fmla="*/ 36 w 186"/>
                  <a:gd name="T1" fmla="*/ 0 h 353"/>
                  <a:gd name="T2" fmla="*/ 54 w 186"/>
                  <a:gd name="T3" fmla="*/ 20 h 353"/>
                  <a:gd name="T4" fmla="*/ 24 w 186"/>
                  <a:gd name="T5" fmla="*/ 34 h 353"/>
                  <a:gd name="T6" fmla="*/ 18 w 186"/>
                  <a:gd name="T7" fmla="*/ 74 h 353"/>
                  <a:gd name="T8" fmla="*/ 42 w 186"/>
                  <a:gd name="T9" fmla="*/ 128 h 353"/>
                  <a:gd name="T10" fmla="*/ 48 w 186"/>
                  <a:gd name="T11" fmla="*/ 181 h 353"/>
                  <a:gd name="T12" fmla="*/ 0 w 186"/>
                  <a:gd name="T13" fmla="*/ 395 h 353"/>
                  <a:gd name="T14" fmla="*/ 54 w 186"/>
                  <a:gd name="T15" fmla="*/ 261 h 353"/>
                  <a:gd name="T16" fmla="*/ 84 w 186"/>
                  <a:gd name="T17" fmla="*/ 242 h 353"/>
                  <a:gd name="T18" fmla="*/ 126 w 186"/>
                  <a:gd name="T19" fmla="*/ 141 h 353"/>
                  <a:gd name="T20" fmla="*/ 144 w 186"/>
                  <a:gd name="T21" fmla="*/ 134 h 353"/>
                  <a:gd name="T22" fmla="*/ 144 w 186"/>
                  <a:gd name="T23" fmla="*/ 101 h 353"/>
                  <a:gd name="T24" fmla="*/ 186 w 186"/>
                  <a:gd name="T25" fmla="*/ 74 h 353"/>
                  <a:gd name="T26" fmla="*/ 162 w 186"/>
                  <a:gd name="T27" fmla="*/ 6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w="9525">
                <a:noFill/>
                <a:round/>
                <a:headEnd/>
                <a:tailEnd/>
              </a:ln>
            </p:spPr>
            <p:txBody>
              <a:bodyPr/>
              <a:lstStyle/>
              <a:p>
                <a:endParaRPr lang="en-US"/>
              </a:p>
            </p:txBody>
          </p:sp>
          <p:sp>
            <p:nvSpPr>
              <p:cNvPr id="1046"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w="9525">
                <a:noFill/>
                <a:round/>
                <a:headEnd/>
                <a:tailEnd/>
              </a:ln>
            </p:spPr>
            <p:txBody>
              <a:bodyPr/>
              <a:lstStyle/>
              <a:p>
                <a:endParaRPr lang="en-US"/>
              </a:p>
            </p:txBody>
          </p:sp>
          <p:sp>
            <p:nvSpPr>
              <p:cNvPr id="1047"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7 h 66"/>
                  <a:gd name="T8" fmla="*/ 6 w 155"/>
                  <a:gd name="T9" fmla="*/ 20 h 66"/>
                  <a:gd name="T10" fmla="*/ 0 w 155"/>
                  <a:gd name="T11" fmla="*/ 27 h 66"/>
                  <a:gd name="T12" fmla="*/ 78 w 155"/>
                  <a:gd name="T13" fmla="*/ 67 h 66"/>
                  <a:gd name="T14" fmla="*/ 96 w 155"/>
                  <a:gd name="T15" fmla="*/ 47 h 66"/>
                  <a:gd name="T16" fmla="*/ 155 w 155"/>
                  <a:gd name="T17" fmla="*/ 74 h 66"/>
                  <a:gd name="T18" fmla="*/ 126 w 155"/>
                  <a:gd name="T19" fmla="*/ 27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w="9525">
                <a:noFill/>
                <a:round/>
                <a:headEnd/>
                <a:tailEnd/>
              </a:ln>
            </p:spPr>
            <p:txBody>
              <a:bodyPr/>
              <a:lstStyle/>
              <a:p>
                <a:endParaRPr lang="en-US"/>
              </a:p>
            </p:txBody>
          </p:sp>
          <p:sp>
            <p:nvSpPr>
              <p:cNvPr id="1048" name="Freeform 13"/>
              <p:cNvSpPr>
                <a:spLocks/>
              </p:cNvSpPr>
              <p:nvPr userDrawn="1"/>
            </p:nvSpPr>
            <p:spPr bwMode="ltGray">
              <a:xfrm>
                <a:off x="2486" y="3859"/>
                <a:ext cx="42" cy="81"/>
              </a:xfrm>
              <a:custGeom>
                <a:avLst/>
                <a:gdLst>
                  <a:gd name="T0" fmla="*/ 6 w 42"/>
                  <a:gd name="T1" fmla="*/ 41 h 72"/>
                  <a:gd name="T2" fmla="*/ 0 w 42"/>
                  <a:gd name="T3" fmla="*/ 20 h 72"/>
                  <a:gd name="T4" fmla="*/ 12 w 42"/>
                  <a:gd name="T5" fmla="*/ 7 h 72"/>
                  <a:gd name="T6" fmla="*/ 0 w 42"/>
                  <a:gd name="T7" fmla="*/ 7 h 72"/>
                  <a:gd name="T8" fmla="*/ 12 w 42"/>
                  <a:gd name="T9" fmla="*/ 7 h 72"/>
                  <a:gd name="T10" fmla="*/ 24 w 42"/>
                  <a:gd name="T11" fmla="*/ 7 h 72"/>
                  <a:gd name="T12" fmla="*/ 36 w 42"/>
                  <a:gd name="T13" fmla="*/ 7 h 72"/>
                  <a:gd name="T14" fmla="*/ 42 w 42"/>
                  <a:gd name="T15" fmla="*/ 0 h 72"/>
                  <a:gd name="T16" fmla="*/ 30 w 42"/>
                  <a:gd name="T17" fmla="*/ 20 h 72"/>
                  <a:gd name="T18" fmla="*/ 42 w 42"/>
                  <a:gd name="T19" fmla="*/ 54 h 72"/>
                  <a:gd name="T20" fmla="*/ 12 w 42"/>
                  <a:gd name="T21" fmla="*/ 81 h 72"/>
                  <a:gd name="T22" fmla="*/ 6 w 42"/>
                  <a:gd name="T23" fmla="*/ 41 h 72"/>
                  <a:gd name="T24" fmla="*/ 6 w 42"/>
                  <a:gd name="T25" fmla="*/ 4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w="9525">
                <a:noFill/>
                <a:round/>
                <a:headEnd/>
                <a:tailEnd/>
              </a:ln>
            </p:spPr>
            <p:txBody>
              <a:bodyPr/>
              <a:lstStyle/>
              <a:p>
                <a:endParaRPr lang="en-US"/>
              </a:p>
            </p:txBody>
          </p:sp>
        </p:grpSp>
        <p:sp>
          <p:nvSpPr>
            <p:cNvPr id="341006"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lgn="ctr">
                <a:defRPr/>
              </a:pPr>
              <a:endParaRPr lang="en-US">
                <a:cs typeface="+mn-cs"/>
              </a:endParaRPr>
            </a:p>
          </p:txBody>
        </p:sp>
      </p:grpSp>
      <p:grpSp>
        <p:nvGrpSpPr>
          <p:cNvPr id="1029" name="Group 15"/>
          <p:cNvGrpSpPr>
            <a:grpSpLocks/>
          </p:cNvGrpSpPr>
          <p:nvPr/>
        </p:nvGrpSpPr>
        <p:grpSpPr bwMode="auto">
          <a:xfrm>
            <a:off x="627063" y="6021388"/>
            <a:ext cx="5684837" cy="849312"/>
            <a:chOff x="395" y="3793"/>
            <a:chExt cx="3581" cy="535"/>
          </a:xfrm>
        </p:grpSpPr>
        <p:sp>
          <p:nvSpPr>
            <p:cNvPr id="1035" name="Freeform 16"/>
            <p:cNvSpPr>
              <a:spLocks/>
            </p:cNvSpPr>
            <p:nvPr/>
          </p:nvSpPr>
          <p:spPr bwMode="auto">
            <a:xfrm>
              <a:off x="1196" y="3793"/>
              <a:ext cx="365" cy="291"/>
            </a:xfrm>
            <a:custGeom>
              <a:avLst/>
              <a:gdLst>
                <a:gd name="T0" fmla="*/ 24 w 365"/>
                <a:gd name="T1" fmla="*/ 24 h 287"/>
                <a:gd name="T2" fmla="*/ 0 w 365"/>
                <a:gd name="T3" fmla="*/ 61 h 287"/>
                <a:gd name="T4" fmla="*/ 66 w 365"/>
                <a:gd name="T5" fmla="*/ 110 h 287"/>
                <a:gd name="T6" fmla="*/ 143 w 365"/>
                <a:gd name="T7" fmla="*/ 183 h 287"/>
                <a:gd name="T8" fmla="*/ 191 w 365"/>
                <a:gd name="T9" fmla="*/ 170 h 287"/>
                <a:gd name="T10" fmla="*/ 341 w 365"/>
                <a:gd name="T11" fmla="*/ 291 h 287"/>
                <a:gd name="T12" fmla="*/ 305 w 365"/>
                <a:gd name="T13" fmla="*/ 176 h 287"/>
                <a:gd name="T14" fmla="*/ 365 w 365"/>
                <a:gd name="T15" fmla="*/ 134 h 287"/>
                <a:gd name="T16" fmla="*/ 359 w 365"/>
                <a:gd name="T17" fmla="*/ 128 h 287"/>
                <a:gd name="T18" fmla="*/ 335 w 365"/>
                <a:gd name="T19" fmla="*/ 116 h 287"/>
                <a:gd name="T20" fmla="*/ 299 w 365"/>
                <a:gd name="T21" fmla="*/ 91 h 287"/>
                <a:gd name="T22" fmla="*/ 257 w 365"/>
                <a:gd name="T23" fmla="*/ 73 h 287"/>
                <a:gd name="T24" fmla="*/ 215 w 365"/>
                <a:gd name="T25" fmla="*/ 55 h 287"/>
                <a:gd name="T26" fmla="*/ 173 w 365"/>
                <a:gd name="T27" fmla="*/ 37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w="9525">
              <a:noFill/>
              <a:round/>
              <a:headEnd/>
              <a:tailEnd/>
            </a:ln>
          </p:spPr>
          <p:txBody>
            <a:bodyPr/>
            <a:lstStyle/>
            <a:p>
              <a:endParaRPr lang="en-US"/>
            </a:p>
          </p:txBody>
        </p:sp>
        <p:sp>
          <p:nvSpPr>
            <p:cNvPr id="1036"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w="9525">
              <a:noFill/>
              <a:round/>
              <a:headEnd/>
              <a:tailEnd/>
            </a:ln>
          </p:spPr>
          <p:txBody>
            <a:bodyPr/>
            <a:lstStyle/>
            <a:p>
              <a:endParaRPr lang="en-US"/>
            </a:p>
          </p:txBody>
        </p:sp>
        <p:sp>
          <p:nvSpPr>
            <p:cNvPr id="1037"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1 h 60"/>
                <a:gd name="T16" fmla="*/ 65 w 71"/>
                <a:gd name="T17" fmla="*/ 43 h 60"/>
                <a:gd name="T18" fmla="*/ 71 w 71"/>
                <a:gd name="T19" fmla="*/ 55 h 60"/>
                <a:gd name="T20" fmla="*/ 71 w 71"/>
                <a:gd name="T21" fmla="*/ 61 h 60"/>
                <a:gd name="T22" fmla="*/ 59 w 71"/>
                <a:gd name="T23" fmla="*/ 55 h 60"/>
                <a:gd name="T24" fmla="*/ 47 w 71"/>
                <a:gd name="T25" fmla="*/ 43 h 60"/>
                <a:gd name="T26" fmla="*/ 23 w 71"/>
                <a:gd name="T27" fmla="*/ 31 h 60"/>
                <a:gd name="T28" fmla="*/ 23 w 71"/>
                <a:gd name="T29" fmla="*/ 37 h 60"/>
                <a:gd name="T30" fmla="*/ 18 w 71"/>
                <a:gd name="T31" fmla="*/ 43 h 60"/>
                <a:gd name="T32" fmla="*/ 12 w 71"/>
                <a:gd name="T33" fmla="*/ 49 h 60"/>
                <a:gd name="T34" fmla="*/ 6 w 71"/>
                <a:gd name="T35" fmla="*/ 49 h 60"/>
                <a:gd name="T36" fmla="*/ 6 w 71"/>
                <a:gd name="T37" fmla="*/ 49 h 60"/>
                <a:gd name="T38" fmla="*/ 6 w 71"/>
                <a:gd name="T39" fmla="*/ 37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w="9525">
              <a:noFill/>
              <a:round/>
              <a:headEnd/>
              <a:tailEnd/>
            </a:ln>
          </p:spPr>
          <p:txBody>
            <a:bodyPr/>
            <a:lstStyle/>
            <a:p>
              <a:endParaRPr lang="en-US"/>
            </a:p>
          </p:txBody>
        </p:sp>
        <p:sp>
          <p:nvSpPr>
            <p:cNvPr id="1038"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5 h 162"/>
                <a:gd name="T10" fmla="*/ 96 w 161"/>
                <a:gd name="T11" fmla="*/ 61 h 162"/>
                <a:gd name="T12" fmla="*/ 102 w 161"/>
                <a:gd name="T13" fmla="*/ 73 h 162"/>
                <a:gd name="T14" fmla="*/ 108 w 161"/>
                <a:gd name="T15" fmla="*/ 85 h 162"/>
                <a:gd name="T16" fmla="*/ 120 w 161"/>
                <a:gd name="T17" fmla="*/ 97 h 162"/>
                <a:gd name="T18" fmla="*/ 143 w 161"/>
                <a:gd name="T19" fmla="*/ 115 h 162"/>
                <a:gd name="T20" fmla="*/ 155 w 161"/>
                <a:gd name="T21" fmla="*/ 140 h 162"/>
                <a:gd name="T22" fmla="*/ 161 w 161"/>
                <a:gd name="T23" fmla="*/ 158 h 162"/>
                <a:gd name="T24" fmla="*/ 161 w 161"/>
                <a:gd name="T25" fmla="*/ 164 h 162"/>
                <a:gd name="T26" fmla="*/ 96 w 161"/>
                <a:gd name="T27" fmla="*/ 103 h 162"/>
                <a:gd name="T28" fmla="*/ 30 w 161"/>
                <a:gd name="T29" fmla="*/ 55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w="9525">
              <a:noFill/>
              <a:round/>
              <a:headEnd/>
              <a:tailEnd/>
            </a:ln>
          </p:spPr>
          <p:txBody>
            <a:bodyPr/>
            <a:lstStyle/>
            <a:p>
              <a:endParaRPr lang="en-US"/>
            </a:p>
          </p:txBody>
        </p:sp>
        <p:sp>
          <p:nvSpPr>
            <p:cNvPr id="1039" name="Freeform 20"/>
            <p:cNvSpPr>
              <a:spLocks/>
            </p:cNvSpPr>
            <p:nvPr/>
          </p:nvSpPr>
          <p:spPr bwMode="auto">
            <a:xfrm>
              <a:off x="706" y="3854"/>
              <a:ext cx="59" cy="61"/>
            </a:xfrm>
            <a:custGeom>
              <a:avLst/>
              <a:gdLst>
                <a:gd name="T0" fmla="*/ 59 w 59"/>
                <a:gd name="T1" fmla="*/ 6 h 60"/>
                <a:gd name="T2" fmla="*/ 41 w 59"/>
                <a:gd name="T3" fmla="*/ 31 h 60"/>
                <a:gd name="T4" fmla="*/ 41 w 59"/>
                <a:gd name="T5" fmla="*/ 37 h 60"/>
                <a:gd name="T6" fmla="*/ 47 w 59"/>
                <a:gd name="T7" fmla="*/ 43 h 60"/>
                <a:gd name="T8" fmla="*/ 53 w 59"/>
                <a:gd name="T9" fmla="*/ 55 h 60"/>
                <a:gd name="T10" fmla="*/ 53 w 59"/>
                <a:gd name="T11" fmla="*/ 61 h 60"/>
                <a:gd name="T12" fmla="*/ 47 w 59"/>
                <a:gd name="T13" fmla="*/ 55 h 60"/>
                <a:gd name="T14" fmla="*/ 35 w 59"/>
                <a:gd name="T15" fmla="*/ 49 h 60"/>
                <a:gd name="T16" fmla="*/ 23 w 59"/>
                <a:gd name="T17" fmla="*/ 37 h 60"/>
                <a:gd name="T18" fmla="*/ 17 w 59"/>
                <a:gd name="T19" fmla="*/ 31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w="9525">
              <a:noFill/>
              <a:round/>
              <a:headEnd/>
              <a:tailEnd/>
            </a:ln>
          </p:spPr>
          <p:txBody>
            <a:bodyPr/>
            <a:lstStyle/>
            <a:p>
              <a:endParaRPr lang="en-US"/>
            </a:p>
          </p:txBody>
        </p:sp>
        <p:sp>
          <p:nvSpPr>
            <p:cNvPr id="1040" name="Freeform 21"/>
            <p:cNvSpPr>
              <a:spLocks/>
            </p:cNvSpPr>
            <p:nvPr/>
          </p:nvSpPr>
          <p:spPr bwMode="auto">
            <a:xfrm>
              <a:off x="395" y="3811"/>
              <a:ext cx="245" cy="207"/>
            </a:xfrm>
            <a:custGeom>
              <a:avLst/>
              <a:gdLst>
                <a:gd name="T0" fmla="*/ 233 w 245"/>
                <a:gd name="T1" fmla="*/ 37 h 204"/>
                <a:gd name="T2" fmla="*/ 245 w 245"/>
                <a:gd name="T3" fmla="*/ 43 h 204"/>
                <a:gd name="T4" fmla="*/ 209 w 245"/>
                <a:gd name="T5" fmla="*/ 85 h 204"/>
                <a:gd name="T6" fmla="*/ 143 w 245"/>
                <a:gd name="T7" fmla="*/ 134 h 204"/>
                <a:gd name="T8" fmla="*/ 167 w 245"/>
                <a:gd name="T9" fmla="*/ 158 h 204"/>
                <a:gd name="T10" fmla="*/ 179 w 245"/>
                <a:gd name="T11" fmla="*/ 207 h 204"/>
                <a:gd name="T12" fmla="*/ 77 w 245"/>
                <a:gd name="T13" fmla="*/ 134 h 204"/>
                <a:gd name="T14" fmla="*/ 47 w 245"/>
                <a:gd name="T15" fmla="*/ 85 h 204"/>
                <a:gd name="T16" fmla="*/ 89 w 245"/>
                <a:gd name="T17" fmla="*/ 67 h 204"/>
                <a:gd name="T18" fmla="*/ 59 w 245"/>
                <a:gd name="T19" fmla="*/ 37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7 h 204"/>
                <a:gd name="T50" fmla="*/ 233 w 245"/>
                <a:gd name="T51" fmla="*/ 37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w="9525">
              <a:noFill/>
              <a:round/>
              <a:headEnd/>
              <a:tailEnd/>
            </a:ln>
          </p:spPr>
          <p:txBody>
            <a:bodyPr/>
            <a:lstStyle/>
            <a:p>
              <a:endParaRPr lang="en-US"/>
            </a:p>
          </p:txBody>
        </p:sp>
      </p:grpSp>
      <p:sp>
        <p:nvSpPr>
          <p:cNvPr id="341014"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41016"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effectLst>
                  <a:outerShdw blurRad="38100" dist="38100" dir="2700000" algn="tl">
                    <a:srgbClr val="000000"/>
                  </a:outerShdw>
                </a:effectLst>
                <a:latin typeface="Arial" charset="0"/>
                <a:cs typeface="+mn-cs"/>
              </a:defRPr>
            </a:lvl1pPr>
          </a:lstStyle>
          <a:p>
            <a:pPr>
              <a:defRPr/>
            </a:pPr>
            <a:fld id="{743B7BEB-90D7-48C7-8FD1-952001D6AAEB}" type="datetime1">
              <a:rPr lang="en-US"/>
              <a:pPr>
                <a:defRPr/>
              </a:pPr>
              <a:t>6/30/2016</a:t>
            </a:fld>
            <a:endParaRPr lang="en-US"/>
          </a:p>
        </p:txBody>
      </p:sp>
      <p:sp>
        <p:nvSpPr>
          <p:cNvPr id="341017"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charset="0"/>
                <a:cs typeface="+mn-cs"/>
              </a:defRPr>
            </a:lvl1pPr>
          </a:lstStyle>
          <a:p>
            <a:pPr>
              <a:defRPr/>
            </a:pPr>
            <a:endParaRPr lang="en-US"/>
          </a:p>
        </p:txBody>
      </p:sp>
      <p:sp>
        <p:nvSpPr>
          <p:cNvPr id="341018"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FFEE1368-5B88-4EFF-8156-CEADB8A7E63A}"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842"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iming>
    <p:tnLst>
      <p:par>
        <p:cTn id="1" dur="indefinite" restart="never" nodeType="tmRoot"/>
      </p:par>
    </p:tnLst>
  </p:timing>
  <p:hf sldNum="0" hdr="0" ft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85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charset="0"/>
                <a:cs typeface="+mn-cs"/>
              </a:defRPr>
            </a:lvl1pPr>
          </a:lstStyle>
          <a:p>
            <a:pPr>
              <a:defRPr/>
            </a:pPr>
            <a:fld id="{860958AD-B70F-4276-9DAC-AA2394A28568}" type="datetime1">
              <a:rPr lang="en-US"/>
              <a:pPr>
                <a:defRPr/>
              </a:pPr>
              <a:t>6/30/2016</a:t>
            </a:fld>
            <a:endParaRPr lang="en-US"/>
          </a:p>
        </p:txBody>
      </p:sp>
      <p:sp>
        <p:nvSpPr>
          <p:cNvPr id="2385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a:defRPr/>
            </a:pPr>
            <a:endParaRPr lang="en-US"/>
          </a:p>
        </p:txBody>
      </p:sp>
      <p:sp>
        <p:nvSpPr>
          <p:cNvPr id="2385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A28B6E7D-547A-4604-A624-18EEEF68677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iming>
    <p:tnLst>
      <p:par>
        <p:cTn id="1" dur="indefinite" restart="never" nodeType="tmRoot"/>
      </p:par>
    </p:tnLst>
  </p:timing>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wmf"/><Relationship Id="rId7" Type="http://schemas.openxmlformats.org/officeDocument/2006/relationships/image" Target="../media/image15.gif"/><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ext Box 132"/>
          <p:cNvSpPr txBox="1">
            <a:spLocks noChangeArrowheads="1"/>
          </p:cNvSpPr>
          <p:nvPr/>
        </p:nvSpPr>
        <p:spPr bwMode="auto">
          <a:xfrm>
            <a:off x="0" y="1752600"/>
            <a:ext cx="9144000" cy="366713"/>
          </a:xfrm>
          <a:prstGeom prst="rect">
            <a:avLst/>
          </a:prstGeom>
          <a:noFill/>
          <a:ln w="9525">
            <a:noFill/>
            <a:miter lim="800000"/>
            <a:headEnd/>
            <a:tailEnd/>
          </a:ln>
        </p:spPr>
        <p:txBody>
          <a:bodyPr>
            <a:spAutoFit/>
          </a:bodyPr>
          <a:lstStyle/>
          <a:p>
            <a:pPr eaLnBrk="1" hangingPunct="1">
              <a:spcBef>
                <a:spcPct val="50000"/>
              </a:spcBef>
            </a:pPr>
            <a:endParaRPr lang="en-US"/>
          </a:p>
        </p:txBody>
      </p:sp>
      <p:sp>
        <p:nvSpPr>
          <p:cNvPr id="276613" name="Text Box 133"/>
          <p:cNvSpPr txBox="1">
            <a:spLocks noChangeArrowheads="1"/>
          </p:cNvSpPr>
          <p:nvPr/>
        </p:nvSpPr>
        <p:spPr bwMode="auto">
          <a:xfrm>
            <a:off x="990600" y="1965325"/>
            <a:ext cx="7924800" cy="396875"/>
          </a:xfrm>
          <a:prstGeom prst="rect">
            <a:avLst/>
          </a:prstGeom>
          <a:noFill/>
          <a:ln w="9525">
            <a:noFill/>
            <a:miter lim="800000"/>
            <a:headEnd/>
            <a:tailEnd/>
          </a:ln>
        </p:spPr>
        <p:txBody>
          <a:bodyPr>
            <a:spAutoFit/>
          </a:bodyPr>
          <a:lstStyle/>
          <a:p>
            <a:pPr eaLnBrk="1" hangingPunct="1">
              <a:spcBef>
                <a:spcPct val="50000"/>
              </a:spcBef>
            </a:pPr>
            <a:r>
              <a:rPr lang="en-US" sz="2000" b="1"/>
              <a:t>1. Khi nào không được nhìn trực tiếp vào nguồn sáng?</a:t>
            </a:r>
          </a:p>
        </p:txBody>
      </p:sp>
      <p:grpSp>
        <p:nvGrpSpPr>
          <p:cNvPr id="2" name="Group 141"/>
          <p:cNvGrpSpPr>
            <a:grpSpLocks/>
          </p:cNvGrpSpPr>
          <p:nvPr/>
        </p:nvGrpSpPr>
        <p:grpSpPr bwMode="auto">
          <a:xfrm>
            <a:off x="1524000" y="2581275"/>
            <a:ext cx="5715000" cy="2676525"/>
            <a:chOff x="960" y="1626"/>
            <a:chExt cx="3600" cy="1686"/>
          </a:xfrm>
        </p:grpSpPr>
        <p:pic>
          <p:nvPicPr>
            <p:cNvPr id="5128" name="Picture 135" descr="m"/>
            <p:cNvPicPr>
              <a:picLocks noChangeAspect="1" noChangeArrowheads="1"/>
            </p:cNvPicPr>
            <p:nvPr/>
          </p:nvPicPr>
          <p:blipFill>
            <a:blip r:embed="rId3"/>
            <a:srcRect/>
            <a:stretch>
              <a:fillRect/>
            </a:stretch>
          </p:blipFill>
          <p:spPr bwMode="auto">
            <a:xfrm>
              <a:off x="2928" y="1626"/>
              <a:ext cx="1632" cy="1392"/>
            </a:xfrm>
            <a:prstGeom prst="rect">
              <a:avLst/>
            </a:prstGeom>
            <a:noFill/>
            <a:ln w="9525">
              <a:solidFill>
                <a:schemeClr val="accent2"/>
              </a:solidFill>
              <a:miter lim="800000"/>
              <a:headEnd/>
              <a:tailEnd/>
            </a:ln>
            <a:effectLst>
              <a:outerShdw dist="35921" dir="2700000" algn="ctr" rotWithShape="0">
                <a:srgbClr val="808080">
                  <a:alpha val="50000"/>
                </a:srgbClr>
              </a:outerShdw>
            </a:effectLst>
          </p:spPr>
        </p:pic>
        <p:pic>
          <p:nvPicPr>
            <p:cNvPr id="5129" name="Picture 136" descr="b"/>
            <p:cNvPicPr>
              <a:picLocks noChangeAspect="1" noChangeArrowheads="1"/>
            </p:cNvPicPr>
            <p:nvPr/>
          </p:nvPicPr>
          <p:blipFill>
            <a:blip r:embed="rId4"/>
            <a:srcRect/>
            <a:stretch>
              <a:fillRect/>
            </a:stretch>
          </p:blipFill>
          <p:spPr bwMode="auto">
            <a:xfrm>
              <a:off x="960" y="1626"/>
              <a:ext cx="1584" cy="1392"/>
            </a:xfrm>
            <a:prstGeom prst="rect">
              <a:avLst/>
            </a:prstGeom>
            <a:gradFill rotWithShape="1">
              <a:gsLst>
                <a:gs pos="0">
                  <a:srgbClr val="FFFF00"/>
                </a:gs>
                <a:gs pos="100000">
                  <a:srgbClr val="FF0066"/>
                </a:gs>
              </a:gsLst>
              <a:lin ang="5400000" scaled="1"/>
            </a:gradFill>
            <a:ln w="9525">
              <a:solidFill>
                <a:schemeClr val="accent2"/>
              </a:solidFill>
              <a:miter lim="800000"/>
              <a:headEnd/>
              <a:tailEnd/>
            </a:ln>
            <a:effectLst>
              <a:outerShdw dist="35921" dir="2700000" algn="ctr" rotWithShape="0">
                <a:srgbClr val="808080">
                  <a:alpha val="50000"/>
                </a:srgbClr>
              </a:outerShdw>
            </a:effectLst>
          </p:spPr>
        </p:pic>
        <p:sp>
          <p:nvSpPr>
            <p:cNvPr id="276617" name="Rectangle 137"/>
            <p:cNvSpPr>
              <a:spLocks noChangeArrowheads="1"/>
            </p:cNvSpPr>
            <p:nvPr/>
          </p:nvSpPr>
          <p:spPr bwMode="auto">
            <a:xfrm>
              <a:off x="1440" y="3216"/>
              <a:ext cx="624" cy="96"/>
            </a:xfrm>
            <a:prstGeom prst="rect">
              <a:avLst/>
            </a:prstGeom>
            <a:noFill/>
            <a:ln w="9525">
              <a:noFill/>
              <a:miter lim="800000"/>
              <a:headEnd/>
              <a:tailEnd/>
            </a:ln>
            <a:effectLst/>
          </p:spPr>
          <p:txBody>
            <a:bodyPr wrap="none" anchor="ctr"/>
            <a:lstStyle/>
            <a:p>
              <a:pPr algn="ctr" eaLnBrk="1" hangingPunct="1">
                <a:defRPr/>
              </a:pPr>
              <a:r>
                <a:rPr lang="en-US" sz="2000" b="1">
                  <a:solidFill>
                    <a:schemeClr val="hlink"/>
                  </a:solidFill>
                  <a:effectLst>
                    <a:outerShdw blurRad="38100" dist="38100" dir="2700000" algn="tl">
                      <a:srgbClr val="C0C0C0"/>
                    </a:outerShdw>
                  </a:effectLst>
                  <a:latin typeface="Arial"/>
                </a:rPr>
                <a:t>Hình 1</a:t>
              </a:r>
            </a:p>
          </p:txBody>
        </p:sp>
        <p:sp>
          <p:nvSpPr>
            <p:cNvPr id="276618" name="Rectangle 138"/>
            <p:cNvSpPr>
              <a:spLocks noChangeArrowheads="1"/>
            </p:cNvSpPr>
            <p:nvPr/>
          </p:nvSpPr>
          <p:spPr bwMode="auto">
            <a:xfrm>
              <a:off x="3456" y="3216"/>
              <a:ext cx="624" cy="96"/>
            </a:xfrm>
            <a:prstGeom prst="rect">
              <a:avLst/>
            </a:prstGeom>
            <a:noFill/>
            <a:ln w="9525">
              <a:noFill/>
              <a:miter lim="800000"/>
              <a:headEnd/>
              <a:tailEnd/>
            </a:ln>
            <a:effectLst/>
          </p:spPr>
          <p:txBody>
            <a:bodyPr wrap="none" anchor="ctr"/>
            <a:lstStyle/>
            <a:p>
              <a:pPr algn="ctr" eaLnBrk="1" hangingPunct="1">
                <a:defRPr/>
              </a:pPr>
              <a:r>
                <a:rPr lang="en-US" sz="2000" b="1">
                  <a:solidFill>
                    <a:schemeClr val="hlink"/>
                  </a:solidFill>
                  <a:effectLst>
                    <a:outerShdw blurRad="38100" dist="38100" dir="2700000" algn="tl">
                      <a:srgbClr val="C0C0C0"/>
                    </a:outerShdw>
                  </a:effectLst>
                  <a:latin typeface="Arial"/>
                </a:rPr>
                <a:t>Hình 2</a:t>
              </a:r>
            </a:p>
          </p:txBody>
        </p:sp>
      </p:grpSp>
      <p:sp>
        <p:nvSpPr>
          <p:cNvPr id="276619" name="Text Box 139"/>
          <p:cNvSpPr txBox="1">
            <a:spLocks noChangeArrowheads="1"/>
          </p:cNvSpPr>
          <p:nvPr/>
        </p:nvSpPr>
        <p:spPr bwMode="auto">
          <a:xfrm>
            <a:off x="457200" y="5408613"/>
            <a:ext cx="7467600" cy="915987"/>
          </a:xfrm>
          <a:prstGeom prst="rect">
            <a:avLst/>
          </a:prstGeom>
          <a:noFill/>
          <a:ln w="31750" algn="ctr">
            <a:noFill/>
            <a:miter lim="800000"/>
            <a:headEnd/>
            <a:tailEnd/>
          </a:ln>
          <a:effectLst>
            <a:outerShdw dist="35921" dir="2700000" sy="50000" kx="2115830" algn="bl" rotWithShape="0">
              <a:srgbClr val="C0C0C0">
                <a:alpha val="80000"/>
              </a:srgbClr>
            </a:outerShdw>
          </a:effectLst>
        </p:spPr>
        <p:txBody>
          <a:bodyPr>
            <a:spAutoFit/>
          </a:bodyPr>
          <a:lstStyle/>
          <a:p>
            <a:pPr>
              <a:spcBef>
                <a:spcPct val="50000"/>
              </a:spcBef>
              <a:defRPr/>
            </a:pPr>
            <a:r>
              <a:rPr lang="en-US">
                <a:solidFill>
                  <a:srgbClr val="6600CC"/>
                </a:solidFill>
                <a:latin typeface="Arial"/>
                <a:cs typeface="+mn-cs"/>
              </a:rPr>
              <a:t>Á- </a:t>
            </a:r>
            <a:r>
              <a:rPr lang="en-US">
                <a:solidFill>
                  <a:srgbClr val="6600CC"/>
                </a:solidFill>
                <a:cs typeface="+mn-cs"/>
              </a:rPr>
              <a:t>Ánh sáng trực tiếp của mặt trời hay ánh lửa hàn quá mạnh nếu nhìn trực tiếp sẽ có thể làm hỏng mắt. Vì vậy, chúng ta không nên để ánh sáng quá mạnh chiếu thẳng vào mắt.</a:t>
            </a:r>
            <a:endParaRPr lang="en-US">
              <a:solidFill>
                <a:srgbClr val="6600CC"/>
              </a:solidFill>
              <a:latin typeface=".VnArial" pitchFamily="34" charset="0"/>
              <a:cs typeface="+mn-cs"/>
            </a:endParaRPr>
          </a:p>
        </p:txBody>
      </p:sp>
      <p:sp>
        <p:nvSpPr>
          <p:cNvPr id="5126" name="Text Box 143"/>
          <p:cNvSpPr txBox="1">
            <a:spLocks noChangeArrowheads="1"/>
          </p:cNvSpPr>
          <p:nvPr/>
        </p:nvSpPr>
        <p:spPr bwMode="auto">
          <a:xfrm>
            <a:off x="762000" y="822325"/>
            <a:ext cx="7467600" cy="1311275"/>
          </a:xfrm>
          <a:prstGeom prst="rect">
            <a:avLst/>
          </a:prstGeom>
          <a:noFill/>
          <a:ln w="9525">
            <a:noFill/>
            <a:miter lim="800000"/>
            <a:headEnd/>
            <a:tailEnd/>
          </a:ln>
        </p:spPr>
        <p:txBody>
          <a:bodyPr>
            <a:spAutoFit/>
          </a:bodyPr>
          <a:lstStyle/>
          <a:p>
            <a:pPr algn="ctr" eaLnBrk="1" hangingPunct="1">
              <a:spcBef>
                <a:spcPct val="50000"/>
              </a:spcBef>
            </a:pPr>
            <a:r>
              <a:rPr lang="en-US" sz="3200" b="1" u="sng">
                <a:solidFill>
                  <a:srgbClr val="006600"/>
                </a:solidFill>
              </a:rPr>
              <a:t>Khoa học:</a:t>
            </a:r>
          </a:p>
          <a:p>
            <a:pPr algn="ctr" eaLnBrk="1" hangingPunct="1">
              <a:spcBef>
                <a:spcPct val="50000"/>
              </a:spcBef>
            </a:pPr>
            <a:endParaRPr lang="en-US" sz="3200" b="1">
              <a:solidFill>
                <a:srgbClr val="006600"/>
              </a:solidFill>
            </a:endParaRPr>
          </a:p>
        </p:txBody>
      </p:sp>
      <p:sp>
        <p:nvSpPr>
          <p:cNvPr id="276624" name="Text Box 144"/>
          <p:cNvSpPr txBox="1">
            <a:spLocks noChangeArrowheads="1"/>
          </p:cNvSpPr>
          <p:nvPr/>
        </p:nvSpPr>
        <p:spPr bwMode="auto">
          <a:xfrm>
            <a:off x="-76200" y="1371600"/>
            <a:ext cx="9144000" cy="457200"/>
          </a:xfrm>
          <a:prstGeom prst="rect">
            <a:avLst/>
          </a:prstGeom>
          <a:noFill/>
          <a:ln w="9525">
            <a:noFill/>
            <a:miter lim="800000"/>
            <a:headEnd/>
            <a:tailEnd/>
          </a:ln>
          <a:effectLst/>
        </p:spPr>
        <p:txBody>
          <a:bodyPr>
            <a:spAutoFit/>
          </a:bodyPr>
          <a:lstStyle/>
          <a:p>
            <a:pPr algn="ctr" eaLnBrk="1" hangingPunct="1">
              <a:spcBef>
                <a:spcPct val="50000"/>
              </a:spcBef>
              <a:defRPr/>
            </a:pPr>
            <a:r>
              <a:rPr lang="en-US" sz="2400" b="1">
                <a:solidFill>
                  <a:srgbClr val="0000FF"/>
                </a:solidFill>
                <a:effectLst>
                  <a:outerShdw blurRad="38100" dist="38100" dir="2700000" algn="tl">
                    <a:srgbClr val="C0C0C0"/>
                  </a:outerShdw>
                </a:effectLst>
                <a:latin typeface="Arial"/>
              </a:rPr>
              <a:t>Ánh sáng và việc bảo vệ đôi mắt</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6624"/>
                                        </p:tgtEl>
                                        <p:attrNameLst>
                                          <p:attrName>style.visibility</p:attrName>
                                        </p:attrNameLst>
                                      </p:cBhvr>
                                      <p:to>
                                        <p:strVal val="visible"/>
                                      </p:to>
                                    </p:set>
                                    <p:animEffect transition="in" filter="dissolve">
                                      <p:cBhvr>
                                        <p:cTn id="7" dur="500"/>
                                        <p:tgtEl>
                                          <p:spTgt spid="2766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6613"/>
                                        </p:tgtEl>
                                        <p:attrNameLst>
                                          <p:attrName>style.visibility</p:attrName>
                                        </p:attrNameLst>
                                      </p:cBhvr>
                                      <p:to>
                                        <p:strVal val="visible"/>
                                      </p:to>
                                    </p:set>
                                    <p:animEffect transition="in" filter="dissolve">
                                      <p:cBhvr>
                                        <p:cTn id="12" dur="500"/>
                                        <p:tgtEl>
                                          <p:spTgt spid="2766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76619"/>
                                        </p:tgtEl>
                                        <p:attrNameLst>
                                          <p:attrName>style.visibility</p:attrName>
                                        </p:attrNameLst>
                                      </p:cBhvr>
                                      <p:to>
                                        <p:strVal val="visible"/>
                                      </p:to>
                                    </p:set>
                                    <p:animEffect transition="in" filter="circle(in)">
                                      <p:cBhvr>
                                        <p:cTn id="22" dur="2000"/>
                                        <p:tgtEl>
                                          <p:spTgt spid="276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13" grpId="0"/>
      <p:bldP spid="276619" grpId="0"/>
      <p:bldP spid="27662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Text Box 45"/>
          <p:cNvSpPr txBox="1">
            <a:spLocks noChangeArrowheads="1"/>
          </p:cNvSpPr>
          <p:nvPr/>
        </p:nvSpPr>
        <p:spPr bwMode="auto">
          <a:xfrm>
            <a:off x="762000" y="898525"/>
            <a:ext cx="7467600" cy="1311275"/>
          </a:xfrm>
          <a:prstGeom prst="rect">
            <a:avLst/>
          </a:prstGeom>
          <a:noFill/>
          <a:ln w="9525">
            <a:noFill/>
            <a:miter lim="800000"/>
            <a:headEnd/>
            <a:tailEnd/>
          </a:ln>
        </p:spPr>
        <p:txBody>
          <a:bodyPr>
            <a:spAutoFit/>
          </a:bodyPr>
          <a:lstStyle/>
          <a:p>
            <a:pPr algn="ctr" eaLnBrk="1" hangingPunct="1">
              <a:spcBef>
                <a:spcPct val="50000"/>
              </a:spcBef>
            </a:pPr>
            <a:r>
              <a:rPr lang="en-US" sz="3200" b="1" u="sng">
                <a:solidFill>
                  <a:srgbClr val="006600"/>
                </a:solidFill>
              </a:rPr>
              <a:t>Khoa học:</a:t>
            </a:r>
          </a:p>
          <a:p>
            <a:pPr algn="ctr" eaLnBrk="1" hangingPunct="1">
              <a:spcBef>
                <a:spcPct val="50000"/>
              </a:spcBef>
            </a:pPr>
            <a:endParaRPr lang="en-US" sz="3200" b="1">
              <a:solidFill>
                <a:srgbClr val="006600"/>
              </a:solidFill>
            </a:endParaRPr>
          </a:p>
        </p:txBody>
      </p:sp>
      <p:sp>
        <p:nvSpPr>
          <p:cNvPr id="375854" name="Text Box 46"/>
          <p:cNvSpPr txBox="1">
            <a:spLocks noChangeArrowheads="1"/>
          </p:cNvSpPr>
          <p:nvPr/>
        </p:nvSpPr>
        <p:spPr bwMode="auto">
          <a:xfrm>
            <a:off x="-76200" y="1447800"/>
            <a:ext cx="9144000" cy="457200"/>
          </a:xfrm>
          <a:prstGeom prst="rect">
            <a:avLst/>
          </a:prstGeom>
          <a:noFill/>
          <a:ln w="9525">
            <a:noFill/>
            <a:miter lim="800000"/>
            <a:headEnd/>
            <a:tailEnd/>
          </a:ln>
          <a:effectLst/>
        </p:spPr>
        <p:txBody>
          <a:bodyPr>
            <a:spAutoFit/>
          </a:bodyPr>
          <a:lstStyle/>
          <a:p>
            <a:pPr algn="ctr" eaLnBrk="1" hangingPunct="1">
              <a:spcBef>
                <a:spcPct val="50000"/>
              </a:spcBef>
              <a:defRPr/>
            </a:pPr>
            <a:r>
              <a:rPr lang="en-US" sz="2400" b="1">
                <a:solidFill>
                  <a:srgbClr val="0000FF"/>
                </a:solidFill>
                <a:effectLst>
                  <a:outerShdw blurRad="38100" dist="38100" dir="2700000" algn="tl">
                    <a:srgbClr val="C0C0C0"/>
                  </a:outerShdw>
                </a:effectLst>
                <a:latin typeface="Arial"/>
              </a:rPr>
              <a:t>Ánh sáng và việc bảo vệ đôi mắt</a:t>
            </a:r>
          </a:p>
        </p:txBody>
      </p:sp>
      <p:sp>
        <p:nvSpPr>
          <p:cNvPr id="375855" name="Text Box 47"/>
          <p:cNvSpPr txBox="1">
            <a:spLocks noChangeArrowheads="1"/>
          </p:cNvSpPr>
          <p:nvPr/>
        </p:nvSpPr>
        <p:spPr bwMode="auto">
          <a:xfrm>
            <a:off x="762000" y="1905000"/>
            <a:ext cx="7696200" cy="641350"/>
          </a:xfrm>
          <a:prstGeom prst="rect">
            <a:avLst/>
          </a:prstGeom>
          <a:noFill/>
          <a:ln w="9525">
            <a:noFill/>
            <a:miter lim="800000"/>
            <a:headEnd/>
            <a:tailEnd/>
          </a:ln>
        </p:spPr>
        <p:txBody>
          <a:bodyPr>
            <a:spAutoFit/>
          </a:bodyPr>
          <a:lstStyle/>
          <a:p>
            <a:pPr eaLnBrk="1" hangingPunct="1">
              <a:spcBef>
                <a:spcPct val="50000"/>
              </a:spcBef>
            </a:pPr>
            <a:r>
              <a:rPr lang="en-US" b="1"/>
              <a:t>2. Nên và không nên làm để tránh tác hại do ánh sáng quá mạnh gây hại cho mắt ?</a:t>
            </a:r>
          </a:p>
        </p:txBody>
      </p:sp>
      <p:sp>
        <p:nvSpPr>
          <p:cNvPr id="375856" name="Text Box 48"/>
          <p:cNvSpPr txBox="1">
            <a:spLocks noChangeArrowheads="1"/>
          </p:cNvSpPr>
          <p:nvPr/>
        </p:nvSpPr>
        <p:spPr bwMode="auto">
          <a:xfrm>
            <a:off x="609600" y="5378450"/>
            <a:ext cx="8001000" cy="701675"/>
          </a:xfrm>
          <a:prstGeom prst="rect">
            <a:avLst/>
          </a:prstGeom>
          <a:noFill/>
          <a:ln w="9525">
            <a:noFill/>
            <a:miter lim="800000"/>
            <a:headEnd/>
            <a:tailEnd/>
          </a:ln>
        </p:spPr>
        <p:txBody>
          <a:bodyPr>
            <a:spAutoFit/>
          </a:bodyPr>
          <a:lstStyle/>
          <a:p>
            <a:pPr eaLnBrk="1" hangingPunct="1"/>
            <a:r>
              <a:rPr lang="en-US" sz="2000" i="1">
                <a:solidFill>
                  <a:srgbClr val="6600CC"/>
                </a:solidFill>
              </a:rPr>
              <a:t>- Tại sao chúng ta phải đeo kính, đội mũ hay đi ô khi trời nắng?</a:t>
            </a:r>
          </a:p>
          <a:p>
            <a:pPr eaLnBrk="1" hangingPunct="1"/>
            <a:r>
              <a:rPr lang="en-US" sz="2000" i="1">
                <a:solidFill>
                  <a:srgbClr val="6600CC"/>
                </a:solidFill>
              </a:rPr>
              <a:t>- Chiếu đèn pin vào mắt bạn có tác hại gì?</a:t>
            </a:r>
          </a:p>
        </p:txBody>
      </p:sp>
      <p:pic>
        <p:nvPicPr>
          <p:cNvPr id="375857" name="Picture 49" descr="DSC05614"/>
          <p:cNvPicPr>
            <a:picLocks noChangeAspect="1" noChangeArrowheads="1"/>
          </p:cNvPicPr>
          <p:nvPr/>
        </p:nvPicPr>
        <p:blipFill>
          <a:blip r:embed="rId3">
            <a:lum bright="30000"/>
          </a:blip>
          <a:srcRect l="57500"/>
          <a:stretch>
            <a:fillRect/>
          </a:stretch>
        </p:blipFill>
        <p:spPr bwMode="auto">
          <a:xfrm>
            <a:off x="4724400" y="2667000"/>
            <a:ext cx="3048000" cy="2286000"/>
          </a:xfrm>
          <a:prstGeom prst="rect">
            <a:avLst/>
          </a:prstGeom>
          <a:noFill/>
          <a:ln w="12700">
            <a:solidFill>
              <a:srgbClr val="000000"/>
            </a:solidFill>
            <a:miter lim="800000"/>
            <a:headEnd/>
            <a:tailEnd/>
          </a:ln>
        </p:spPr>
      </p:pic>
      <p:pic>
        <p:nvPicPr>
          <p:cNvPr id="375858" name="Picture 50" descr="DSC05614"/>
          <p:cNvPicPr>
            <a:picLocks noChangeAspect="1" noChangeArrowheads="1"/>
          </p:cNvPicPr>
          <p:nvPr/>
        </p:nvPicPr>
        <p:blipFill>
          <a:blip r:embed="rId4">
            <a:lum bright="30000"/>
          </a:blip>
          <a:srcRect l="6097" r="52438"/>
          <a:stretch>
            <a:fillRect/>
          </a:stretch>
        </p:blipFill>
        <p:spPr bwMode="auto">
          <a:xfrm>
            <a:off x="1371600" y="2667000"/>
            <a:ext cx="2895600" cy="2286000"/>
          </a:xfrm>
          <a:prstGeom prst="rect">
            <a:avLst/>
          </a:prstGeom>
          <a:noFill/>
          <a:ln w="12700">
            <a:solidFill>
              <a:srgbClr val="000000"/>
            </a:solidFill>
            <a:miter lim="800000"/>
            <a:headEnd/>
            <a:tailEnd/>
          </a:ln>
        </p:spPr>
      </p:pic>
      <p:sp>
        <p:nvSpPr>
          <p:cNvPr id="375859" name="Rectangle 51"/>
          <p:cNvSpPr>
            <a:spLocks noChangeArrowheads="1"/>
          </p:cNvSpPr>
          <p:nvPr/>
        </p:nvSpPr>
        <p:spPr bwMode="auto">
          <a:xfrm>
            <a:off x="1752600" y="4697413"/>
            <a:ext cx="1524000" cy="941387"/>
          </a:xfrm>
          <a:prstGeom prst="rect">
            <a:avLst/>
          </a:prstGeom>
          <a:noFill/>
          <a:ln w="9525">
            <a:noFill/>
            <a:miter lim="800000"/>
            <a:headEnd/>
            <a:tailEnd/>
          </a:ln>
          <a:effectLst/>
        </p:spPr>
        <p:txBody>
          <a:bodyPr wrap="none" anchor="ctr"/>
          <a:lstStyle/>
          <a:p>
            <a:pPr algn="ctr" eaLnBrk="1" hangingPunct="1">
              <a:defRPr/>
            </a:pPr>
            <a:r>
              <a:rPr lang="en-US">
                <a:solidFill>
                  <a:schemeClr val="hlink"/>
                </a:solidFill>
                <a:effectLst>
                  <a:outerShdw blurRad="38100" dist="38100" dir="2700000" algn="tl">
                    <a:srgbClr val="C0C0C0"/>
                  </a:outerShdw>
                </a:effectLst>
                <a:latin typeface="Arial"/>
              </a:rPr>
              <a:t>Hình 3</a:t>
            </a:r>
          </a:p>
        </p:txBody>
      </p:sp>
      <p:sp>
        <p:nvSpPr>
          <p:cNvPr id="375860" name="Rectangle 52"/>
          <p:cNvSpPr>
            <a:spLocks noChangeArrowheads="1"/>
          </p:cNvSpPr>
          <p:nvPr/>
        </p:nvSpPr>
        <p:spPr bwMode="auto">
          <a:xfrm>
            <a:off x="5638800" y="5006975"/>
            <a:ext cx="1371600" cy="376238"/>
          </a:xfrm>
          <a:prstGeom prst="rect">
            <a:avLst/>
          </a:prstGeom>
          <a:noFill/>
          <a:ln w="9525">
            <a:noFill/>
            <a:miter lim="800000"/>
            <a:headEnd/>
            <a:tailEnd/>
          </a:ln>
          <a:effectLst/>
        </p:spPr>
        <p:txBody>
          <a:bodyPr wrap="none" anchor="ctr"/>
          <a:lstStyle/>
          <a:p>
            <a:pPr algn="ctr" eaLnBrk="1" hangingPunct="1">
              <a:defRPr/>
            </a:pPr>
            <a:r>
              <a:rPr lang="en-US">
                <a:solidFill>
                  <a:schemeClr val="hlink"/>
                </a:solidFill>
                <a:effectLst>
                  <a:outerShdw blurRad="38100" dist="38100" dir="2700000" algn="tl">
                    <a:srgbClr val="C0C0C0"/>
                  </a:outerShdw>
                </a:effectLst>
                <a:latin typeface="Arial"/>
              </a:rPr>
              <a:t>Hình 4</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5855"/>
                                        </p:tgtEl>
                                        <p:attrNameLst>
                                          <p:attrName>style.visibility</p:attrName>
                                        </p:attrNameLst>
                                      </p:cBhvr>
                                      <p:to>
                                        <p:strVal val="visible"/>
                                      </p:to>
                                    </p:set>
                                    <p:animEffect transition="in" filter="blinds(horizontal)">
                                      <p:cBhvr>
                                        <p:cTn id="7" dur="500"/>
                                        <p:tgtEl>
                                          <p:spTgt spid="3758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75858"/>
                                        </p:tgtEl>
                                        <p:attrNameLst>
                                          <p:attrName>style.visibility</p:attrName>
                                        </p:attrNameLst>
                                      </p:cBhvr>
                                      <p:to>
                                        <p:strVal val="visible"/>
                                      </p:to>
                                    </p:set>
                                    <p:animEffect transition="in" filter="blinds(horizontal)">
                                      <p:cBhvr>
                                        <p:cTn id="12" dur="500"/>
                                        <p:tgtEl>
                                          <p:spTgt spid="375858"/>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75859"/>
                                        </p:tgtEl>
                                        <p:attrNameLst>
                                          <p:attrName>style.visibility</p:attrName>
                                        </p:attrNameLst>
                                      </p:cBhvr>
                                      <p:to>
                                        <p:strVal val="visible"/>
                                      </p:to>
                                    </p:set>
                                    <p:animEffect transition="in" filter="circle(in)">
                                      <p:cBhvr>
                                        <p:cTn id="15" dur="2000"/>
                                        <p:tgtEl>
                                          <p:spTgt spid="37585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375857"/>
                                        </p:tgtEl>
                                        <p:attrNameLst>
                                          <p:attrName>style.visibility</p:attrName>
                                        </p:attrNameLst>
                                      </p:cBhvr>
                                      <p:to>
                                        <p:strVal val="visible"/>
                                      </p:to>
                                    </p:set>
                                    <p:animEffect transition="in" filter="blinds(horizontal)">
                                      <p:cBhvr>
                                        <p:cTn id="20" dur="500"/>
                                        <p:tgtEl>
                                          <p:spTgt spid="375857"/>
                                        </p:tgtEl>
                                      </p:cBhvr>
                                    </p:animEffect>
                                  </p:childTnLst>
                                </p:cTn>
                              </p:par>
                              <p:par>
                                <p:cTn id="21" presetID="20" presetClass="entr" presetSubtype="0" fill="hold" grpId="0" nodeType="withEffect">
                                  <p:stCondLst>
                                    <p:cond delay="0"/>
                                  </p:stCondLst>
                                  <p:childTnLst>
                                    <p:set>
                                      <p:cBhvr>
                                        <p:cTn id="22" dur="1" fill="hold">
                                          <p:stCondLst>
                                            <p:cond delay="0"/>
                                          </p:stCondLst>
                                        </p:cTn>
                                        <p:tgtEl>
                                          <p:spTgt spid="375860"/>
                                        </p:tgtEl>
                                        <p:attrNameLst>
                                          <p:attrName>style.visibility</p:attrName>
                                        </p:attrNameLst>
                                      </p:cBhvr>
                                      <p:to>
                                        <p:strVal val="visible"/>
                                      </p:to>
                                    </p:set>
                                    <p:animEffect transition="in" filter="wedge">
                                      <p:cBhvr>
                                        <p:cTn id="23" dur="2000"/>
                                        <p:tgtEl>
                                          <p:spTgt spid="37586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375856"/>
                                        </p:tgtEl>
                                        <p:attrNameLst>
                                          <p:attrName>style.visibility</p:attrName>
                                        </p:attrNameLst>
                                      </p:cBhvr>
                                      <p:to>
                                        <p:strVal val="visible"/>
                                      </p:to>
                                    </p:set>
                                    <p:animEffect transition="in" filter="box(in)">
                                      <p:cBhvr>
                                        <p:cTn id="28" dur="500"/>
                                        <p:tgtEl>
                                          <p:spTgt spid="3758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55" grpId="0"/>
      <p:bldP spid="375856" grpId="0"/>
      <p:bldP spid="375859" grpId="0"/>
      <p:bldP spid="37586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59536" name="Text Box 112"/>
          <p:cNvSpPr txBox="1">
            <a:spLocks noChangeArrowheads="1"/>
          </p:cNvSpPr>
          <p:nvPr/>
        </p:nvSpPr>
        <p:spPr bwMode="auto">
          <a:xfrm>
            <a:off x="533400" y="3457575"/>
            <a:ext cx="7848600" cy="2943225"/>
          </a:xfrm>
          <a:prstGeom prst="rect">
            <a:avLst/>
          </a:prstGeom>
          <a:noFill/>
          <a:ln w="9525">
            <a:noFill/>
            <a:miter lim="800000"/>
            <a:headEnd/>
            <a:tailEnd/>
          </a:ln>
        </p:spPr>
        <p:txBody>
          <a:bodyPr>
            <a:spAutoFit/>
          </a:bodyPr>
          <a:lstStyle/>
          <a:p>
            <a:pPr marL="58738" indent="288925" eaLnBrk="1" hangingPunct="1">
              <a:spcBef>
                <a:spcPct val="50000"/>
              </a:spcBef>
              <a:buFontTx/>
              <a:buChar char="•"/>
            </a:pPr>
            <a:r>
              <a:rPr lang="en-US" sz="2000" i="1">
                <a:solidFill>
                  <a:srgbClr val="6600CC"/>
                </a:solidFill>
              </a:rPr>
              <a:t>Để ngăn không cho ánh sáng Mặt Trời trực tiếp chiếu vào cơ thể chúng ta, khi trời nắng chúng ta cần đeo kính râm, đội mũ rộng vành, mặc áo chống nắng và đi ô…</a:t>
            </a:r>
          </a:p>
          <a:p>
            <a:pPr marL="58738" indent="288925" eaLnBrk="1" hangingPunct="1">
              <a:spcBef>
                <a:spcPct val="50000"/>
              </a:spcBef>
              <a:buFontTx/>
              <a:buChar char="•"/>
            </a:pPr>
            <a:r>
              <a:rPr lang="en-US" sz="2000" i="1">
                <a:solidFill>
                  <a:srgbClr val="6600CC"/>
                </a:solidFill>
              </a:rPr>
              <a:t> Chúng ta không được nhìn trực tiếp vào nguồn ánh sáng quá mạnh hoặc chiếu vào mắt ánh sáng quá mạnh sẽ làm tổn thương mắt.</a:t>
            </a:r>
          </a:p>
          <a:p>
            <a:pPr marL="58738" indent="288925" eaLnBrk="1" hangingPunct="1">
              <a:spcBef>
                <a:spcPct val="50000"/>
              </a:spcBef>
            </a:pPr>
            <a:endParaRPr lang="en-US" sz="2000" i="1">
              <a:solidFill>
                <a:srgbClr val="6600CC"/>
              </a:solidFill>
            </a:endParaRPr>
          </a:p>
          <a:p>
            <a:pPr marL="58738" indent="288925" eaLnBrk="1" hangingPunct="1">
              <a:spcBef>
                <a:spcPct val="50000"/>
              </a:spcBef>
            </a:pPr>
            <a:endParaRPr lang="en-US" i="1"/>
          </a:p>
        </p:txBody>
      </p:sp>
      <p:sp>
        <p:nvSpPr>
          <p:cNvPr id="7171" name="Text Box 114"/>
          <p:cNvSpPr txBox="1">
            <a:spLocks noChangeArrowheads="1"/>
          </p:cNvSpPr>
          <p:nvPr/>
        </p:nvSpPr>
        <p:spPr bwMode="auto">
          <a:xfrm>
            <a:off x="762000" y="898525"/>
            <a:ext cx="7467600" cy="1311275"/>
          </a:xfrm>
          <a:prstGeom prst="rect">
            <a:avLst/>
          </a:prstGeom>
          <a:noFill/>
          <a:ln w="9525">
            <a:noFill/>
            <a:miter lim="800000"/>
            <a:headEnd/>
            <a:tailEnd/>
          </a:ln>
        </p:spPr>
        <p:txBody>
          <a:bodyPr>
            <a:spAutoFit/>
          </a:bodyPr>
          <a:lstStyle/>
          <a:p>
            <a:pPr algn="ctr" eaLnBrk="1" hangingPunct="1">
              <a:spcBef>
                <a:spcPct val="50000"/>
              </a:spcBef>
            </a:pPr>
            <a:r>
              <a:rPr lang="en-US" sz="3200" b="1" u="sng">
                <a:solidFill>
                  <a:srgbClr val="006600"/>
                </a:solidFill>
              </a:rPr>
              <a:t>Khoa học:</a:t>
            </a:r>
          </a:p>
          <a:p>
            <a:pPr algn="ctr" eaLnBrk="1" hangingPunct="1">
              <a:spcBef>
                <a:spcPct val="50000"/>
              </a:spcBef>
            </a:pPr>
            <a:endParaRPr lang="en-US" sz="3200" b="1">
              <a:solidFill>
                <a:srgbClr val="006600"/>
              </a:solidFill>
            </a:endParaRPr>
          </a:p>
        </p:txBody>
      </p:sp>
      <p:sp>
        <p:nvSpPr>
          <p:cNvPr id="359539" name="Text Box 115"/>
          <p:cNvSpPr txBox="1">
            <a:spLocks noChangeArrowheads="1"/>
          </p:cNvSpPr>
          <p:nvPr/>
        </p:nvSpPr>
        <p:spPr bwMode="auto">
          <a:xfrm>
            <a:off x="-76200" y="1447800"/>
            <a:ext cx="9144000" cy="457200"/>
          </a:xfrm>
          <a:prstGeom prst="rect">
            <a:avLst/>
          </a:prstGeom>
          <a:noFill/>
          <a:ln w="9525">
            <a:noFill/>
            <a:miter lim="800000"/>
            <a:headEnd/>
            <a:tailEnd/>
          </a:ln>
          <a:effectLst/>
        </p:spPr>
        <p:txBody>
          <a:bodyPr>
            <a:spAutoFit/>
          </a:bodyPr>
          <a:lstStyle/>
          <a:p>
            <a:pPr algn="ctr" eaLnBrk="1" hangingPunct="1">
              <a:spcBef>
                <a:spcPct val="50000"/>
              </a:spcBef>
              <a:defRPr/>
            </a:pPr>
            <a:r>
              <a:rPr lang="en-US" sz="2400" b="1">
                <a:solidFill>
                  <a:srgbClr val="0000FF"/>
                </a:solidFill>
                <a:effectLst>
                  <a:outerShdw blurRad="38100" dist="38100" dir="2700000" algn="tl">
                    <a:srgbClr val="C0C0C0"/>
                  </a:outerShdw>
                </a:effectLst>
                <a:latin typeface="Arial"/>
              </a:rPr>
              <a:t>Ánh sáng và việc bảo vệ đôi mắt</a:t>
            </a:r>
          </a:p>
        </p:txBody>
      </p:sp>
      <p:sp>
        <p:nvSpPr>
          <p:cNvPr id="359541" name="Text Box 117"/>
          <p:cNvSpPr txBox="1">
            <a:spLocks noChangeArrowheads="1"/>
          </p:cNvSpPr>
          <p:nvPr/>
        </p:nvSpPr>
        <p:spPr bwMode="auto">
          <a:xfrm>
            <a:off x="762000" y="2286000"/>
            <a:ext cx="7086600" cy="1384300"/>
          </a:xfrm>
          <a:prstGeom prst="rect">
            <a:avLst/>
          </a:prstGeom>
          <a:noFill/>
          <a:ln w="31750" algn="ctr">
            <a:noFill/>
            <a:miter lim="800000"/>
            <a:headEnd/>
            <a:tailEnd/>
          </a:ln>
          <a:effectLst>
            <a:outerShdw dist="35921" dir="2700000" sy="50000" kx="2115830" algn="bl" rotWithShape="0">
              <a:srgbClr val="C0C0C0">
                <a:alpha val="80000"/>
              </a:srgbClr>
            </a:outerShdw>
          </a:effectLst>
        </p:spPr>
        <p:txBody>
          <a:bodyPr>
            <a:spAutoFit/>
          </a:bodyPr>
          <a:lstStyle/>
          <a:p>
            <a:pPr eaLnBrk="1" hangingPunct="1">
              <a:spcBef>
                <a:spcPct val="50000"/>
              </a:spcBef>
              <a:defRPr/>
            </a:pPr>
            <a:r>
              <a:rPr lang="en-US" sz="2400" b="1">
                <a:latin typeface="Arial"/>
                <a:cs typeface="+mn-cs"/>
              </a:rPr>
              <a:t>2</a:t>
            </a:r>
            <a:r>
              <a:rPr lang="en-US" sz="2400">
                <a:latin typeface="Arial"/>
                <a:cs typeface="+mn-cs"/>
              </a:rPr>
              <a:t>. Nên và không nên làm gì để tránh tác hại do ánh sáng  quá mạnh gây ra ?</a:t>
            </a:r>
          </a:p>
          <a:p>
            <a:pPr algn="ctr">
              <a:spcBef>
                <a:spcPct val="50000"/>
              </a:spcBef>
              <a:defRPr/>
            </a:pPr>
            <a:endParaRPr lang="en-US" sz="2400">
              <a:latin typeface="Arial"/>
              <a:cs typeface="+mn-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59536">
                                            <p:txEl>
                                              <p:pRg st="0" end="0"/>
                                            </p:txEl>
                                          </p:spTgt>
                                        </p:tgtEl>
                                        <p:attrNameLst>
                                          <p:attrName>style.visibility</p:attrName>
                                        </p:attrNameLst>
                                      </p:cBhvr>
                                      <p:to>
                                        <p:strVal val="visible"/>
                                      </p:to>
                                    </p:set>
                                    <p:animEffect transition="in" filter="blinds(horizontal)">
                                      <p:cBhvr>
                                        <p:cTn id="7" dur="500"/>
                                        <p:tgtEl>
                                          <p:spTgt spid="35953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59536">
                                            <p:txEl>
                                              <p:pRg st="1" end="1"/>
                                            </p:txEl>
                                          </p:spTgt>
                                        </p:tgtEl>
                                        <p:attrNameLst>
                                          <p:attrName>style.visibility</p:attrName>
                                        </p:attrNameLst>
                                      </p:cBhvr>
                                      <p:to>
                                        <p:strVal val="visible"/>
                                      </p:to>
                                    </p:set>
                                    <p:animEffect transition="in" filter="blinds(horizontal)">
                                      <p:cBhvr>
                                        <p:cTn id="12" dur="500"/>
                                        <p:tgtEl>
                                          <p:spTgt spid="3595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a:noFill/>
        </p:spPr>
        <p:txBody>
          <a:bodyPr/>
          <a:lstStyle/>
          <a:p>
            <a:fld id="{003F4664-0D3A-4D2E-8489-60552EC96774}" type="datetime1">
              <a:rPr lang="en-US" smtClean="0">
                <a:cs typeface="Arial" charset="0"/>
              </a:rPr>
              <a:pPr/>
              <a:t>6/30/2016</a:t>
            </a:fld>
            <a:endParaRPr lang="en-US" smtClean="0">
              <a:cs typeface="Arial" charset="0"/>
            </a:endParaRPr>
          </a:p>
        </p:txBody>
      </p:sp>
      <p:sp>
        <p:nvSpPr>
          <p:cNvPr id="8195" name="Text Box 39"/>
          <p:cNvSpPr txBox="1">
            <a:spLocks noChangeArrowheads="1"/>
          </p:cNvSpPr>
          <p:nvPr/>
        </p:nvSpPr>
        <p:spPr bwMode="auto">
          <a:xfrm>
            <a:off x="762000" y="517525"/>
            <a:ext cx="7467600" cy="1311275"/>
          </a:xfrm>
          <a:prstGeom prst="rect">
            <a:avLst/>
          </a:prstGeom>
          <a:noFill/>
          <a:ln w="9525">
            <a:noFill/>
            <a:miter lim="800000"/>
            <a:headEnd/>
            <a:tailEnd/>
          </a:ln>
        </p:spPr>
        <p:txBody>
          <a:bodyPr>
            <a:spAutoFit/>
          </a:bodyPr>
          <a:lstStyle/>
          <a:p>
            <a:pPr algn="ctr" eaLnBrk="1" hangingPunct="1">
              <a:spcBef>
                <a:spcPct val="50000"/>
              </a:spcBef>
            </a:pPr>
            <a:r>
              <a:rPr lang="en-US" sz="3200" b="1" u="sng">
                <a:solidFill>
                  <a:srgbClr val="006600"/>
                </a:solidFill>
              </a:rPr>
              <a:t>Khoa học:</a:t>
            </a:r>
          </a:p>
          <a:p>
            <a:pPr algn="ctr" eaLnBrk="1" hangingPunct="1">
              <a:spcBef>
                <a:spcPct val="50000"/>
              </a:spcBef>
            </a:pPr>
            <a:endParaRPr lang="en-US" sz="3200" b="1">
              <a:solidFill>
                <a:srgbClr val="006600"/>
              </a:solidFill>
            </a:endParaRPr>
          </a:p>
        </p:txBody>
      </p:sp>
      <p:sp>
        <p:nvSpPr>
          <p:cNvPr id="373800" name="Text Box 40"/>
          <p:cNvSpPr txBox="1">
            <a:spLocks noChangeArrowheads="1"/>
          </p:cNvSpPr>
          <p:nvPr/>
        </p:nvSpPr>
        <p:spPr bwMode="auto">
          <a:xfrm>
            <a:off x="-76200" y="1143000"/>
            <a:ext cx="9144000" cy="457200"/>
          </a:xfrm>
          <a:prstGeom prst="rect">
            <a:avLst/>
          </a:prstGeom>
          <a:noFill/>
          <a:ln w="9525">
            <a:noFill/>
            <a:miter lim="800000"/>
            <a:headEnd/>
            <a:tailEnd/>
          </a:ln>
          <a:effectLst/>
        </p:spPr>
        <p:txBody>
          <a:bodyPr>
            <a:spAutoFit/>
          </a:bodyPr>
          <a:lstStyle/>
          <a:p>
            <a:pPr algn="ctr" eaLnBrk="1" hangingPunct="1">
              <a:spcBef>
                <a:spcPct val="50000"/>
              </a:spcBef>
              <a:defRPr/>
            </a:pPr>
            <a:r>
              <a:rPr lang="en-US" sz="2400" b="1">
                <a:solidFill>
                  <a:srgbClr val="0000FF"/>
                </a:solidFill>
                <a:effectLst>
                  <a:outerShdw blurRad="38100" dist="38100" dir="2700000" algn="tl">
                    <a:srgbClr val="C0C0C0"/>
                  </a:outerShdw>
                </a:effectLst>
                <a:latin typeface="Arial"/>
              </a:rPr>
              <a:t>Ánh sáng và việc bảo vệ đôi mắt</a:t>
            </a:r>
          </a:p>
        </p:txBody>
      </p:sp>
      <p:sp>
        <p:nvSpPr>
          <p:cNvPr id="373801" name="Text Box 41"/>
          <p:cNvSpPr txBox="1">
            <a:spLocks noChangeArrowheads="1"/>
          </p:cNvSpPr>
          <p:nvPr/>
        </p:nvSpPr>
        <p:spPr bwMode="auto">
          <a:xfrm>
            <a:off x="457200" y="1600200"/>
            <a:ext cx="8305800" cy="396875"/>
          </a:xfrm>
          <a:prstGeom prst="rect">
            <a:avLst/>
          </a:prstGeom>
          <a:noFill/>
          <a:ln w="9525">
            <a:noFill/>
            <a:miter lim="800000"/>
            <a:headEnd/>
            <a:tailEnd/>
          </a:ln>
        </p:spPr>
        <p:txBody>
          <a:bodyPr>
            <a:spAutoFit/>
          </a:bodyPr>
          <a:lstStyle/>
          <a:p>
            <a:pPr eaLnBrk="1" hangingPunct="1">
              <a:spcBef>
                <a:spcPct val="50000"/>
              </a:spcBef>
            </a:pPr>
            <a:r>
              <a:rPr lang="en-US" sz="2000" b="1"/>
              <a:t>3. Nên và không nên làm gì để đảm bảo đủ ánh sáng khi đọc, viết?</a:t>
            </a:r>
          </a:p>
        </p:txBody>
      </p:sp>
      <p:pic>
        <p:nvPicPr>
          <p:cNvPr id="373819" name="Picture 59" descr="s"/>
          <p:cNvPicPr>
            <a:picLocks noChangeAspect="1" noChangeArrowheads="1"/>
          </p:cNvPicPr>
          <p:nvPr/>
        </p:nvPicPr>
        <p:blipFill>
          <a:blip r:embed="rId2"/>
          <a:srcRect/>
          <a:stretch>
            <a:fillRect/>
          </a:stretch>
        </p:blipFill>
        <p:spPr bwMode="auto">
          <a:xfrm>
            <a:off x="4495800" y="2057400"/>
            <a:ext cx="3657600" cy="2362200"/>
          </a:xfrm>
          <a:prstGeom prst="rect">
            <a:avLst/>
          </a:prstGeom>
          <a:noFill/>
          <a:ln w="9525">
            <a:solidFill>
              <a:schemeClr val="accent2"/>
            </a:solidFill>
            <a:miter lim="800000"/>
            <a:headEnd/>
            <a:tailEnd/>
          </a:ln>
          <a:effectLst>
            <a:outerShdw dist="35921" dir="2700000" algn="ctr" rotWithShape="0">
              <a:srgbClr val="808080">
                <a:alpha val="50000"/>
              </a:srgbClr>
            </a:outerShdw>
          </a:effectLst>
        </p:spPr>
      </p:pic>
      <p:pic>
        <p:nvPicPr>
          <p:cNvPr id="373820" name="Picture 60" descr="v"/>
          <p:cNvPicPr>
            <a:picLocks noChangeAspect="1" noChangeArrowheads="1"/>
          </p:cNvPicPr>
          <p:nvPr/>
        </p:nvPicPr>
        <p:blipFill>
          <a:blip r:embed="rId3"/>
          <a:srcRect/>
          <a:stretch>
            <a:fillRect/>
          </a:stretch>
        </p:blipFill>
        <p:spPr bwMode="auto">
          <a:xfrm>
            <a:off x="533400" y="4648200"/>
            <a:ext cx="3429000" cy="2209800"/>
          </a:xfrm>
          <a:prstGeom prst="rect">
            <a:avLst/>
          </a:prstGeom>
          <a:noFill/>
          <a:ln w="9525">
            <a:solidFill>
              <a:schemeClr val="accent2"/>
            </a:solidFill>
            <a:miter lim="800000"/>
            <a:headEnd/>
            <a:tailEnd/>
          </a:ln>
          <a:effectLst>
            <a:outerShdw dist="35921" dir="2700000" algn="ctr" rotWithShape="0">
              <a:srgbClr val="4D4D4D">
                <a:alpha val="50000"/>
              </a:srgbClr>
            </a:outerShdw>
          </a:effectLst>
        </p:spPr>
      </p:pic>
      <p:pic>
        <p:nvPicPr>
          <p:cNvPr id="373821" name="Picture 61" descr="a"/>
          <p:cNvPicPr>
            <a:picLocks noChangeAspect="1" noChangeArrowheads="1"/>
          </p:cNvPicPr>
          <p:nvPr/>
        </p:nvPicPr>
        <p:blipFill>
          <a:blip r:embed="rId4"/>
          <a:srcRect/>
          <a:stretch>
            <a:fillRect/>
          </a:stretch>
        </p:blipFill>
        <p:spPr bwMode="auto">
          <a:xfrm>
            <a:off x="533400" y="2057400"/>
            <a:ext cx="3429000" cy="2362200"/>
          </a:xfrm>
          <a:prstGeom prst="rect">
            <a:avLst/>
          </a:prstGeom>
          <a:noFill/>
          <a:ln w="9525">
            <a:solidFill>
              <a:schemeClr val="accent2"/>
            </a:solidFill>
            <a:miter lim="800000"/>
            <a:headEnd/>
            <a:tailEnd/>
          </a:ln>
          <a:effectLst>
            <a:outerShdw dist="35921" dir="2700000" algn="ctr" rotWithShape="0">
              <a:srgbClr val="808080">
                <a:alpha val="50000"/>
              </a:srgbClr>
            </a:outerShdw>
          </a:effectLst>
        </p:spPr>
      </p:pic>
      <p:pic>
        <p:nvPicPr>
          <p:cNvPr id="373822" name="Picture 62" descr="f"/>
          <p:cNvPicPr>
            <a:picLocks noChangeAspect="1" noChangeArrowheads="1"/>
          </p:cNvPicPr>
          <p:nvPr/>
        </p:nvPicPr>
        <p:blipFill>
          <a:blip r:embed="rId5"/>
          <a:srcRect/>
          <a:stretch>
            <a:fillRect/>
          </a:stretch>
        </p:blipFill>
        <p:spPr bwMode="auto">
          <a:xfrm>
            <a:off x="4495800" y="4572000"/>
            <a:ext cx="3657600" cy="2209800"/>
          </a:xfrm>
          <a:prstGeom prst="rect">
            <a:avLst/>
          </a:prstGeom>
          <a:noFill/>
          <a:ln w="9525">
            <a:solidFill>
              <a:schemeClr val="accent2"/>
            </a:solidFill>
            <a:miter lim="800000"/>
            <a:headEnd/>
            <a:tailEnd/>
          </a:ln>
          <a:effectLst>
            <a:outerShdw dist="35921" dir="2700000" algn="ctr" rotWithShape="0">
              <a:srgbClr val="808080">
                <a:alpha val="50000"/>
              </a:srgbClr>
            </a:outerShdw>
          </a:effectLst>
        </p:spPr>
      </p:pic>
      <p:sp>
        <p:nvSpPr>
          <p:cNvPr id="373823" name="Rectangle 63"/>
          <p:cNvSpPr>
            <a:spLocks noChangeArrowheads="1"/>
          </p:cNvSpPr>
          <p:nvPr/>
        </p:nvSpPr>
        <p:spPr bwMode="auto">
          <a:xfrm>
            <a:off x="609600" y="2438400"/>
            <a:ext cx="990600" cy="304800"/>
          </a:xfrm>
          <a:prstGeom prst="rect">
            <a:avLst/>
          </a:prstGeom>
          <a:noFill/>
          <a:ln w="9525">
            <a:noFill/>
            <a:miter lim="800000"/>
            <a:headEnd/>
            <a:tailEnd/>
          </a:ln>
          <a:effectLst/>
        </p:spPr>
        <p:txBody>
          <a:bodyPr wrap="none" anchor="ctr"/>
          <a:lstStyle/>
          <a:p>
            <a:pPr algn="ctr" eaLnBrk="1" hangingPunct="1">
              <a:defRPr/>
            </a:pPr>
            <a:r>
              <a:rPr lang="en-US" b="1">
                <a:solidFill>
                  <a:srgbClr val="FF0000"/>
                </a:solidFill>
                <a:effectLst>
                  <a:outerShdw blurRad="38100" dist="38100" dir="2700000" algn="tl">
                    <a:srgbClr val="C0C0C0"/>
                  </a:outerShdw>
                </a:effectLst>
                <a:latin typeface="Arial"/>
              </a:rPr>
              <a:t>Hình 5</a:t>
            </a:r>
          </a:p>
        </p:txBody>
      </p:sp>
      <p:sp>
        <p:nvSpPr>
          <p:cNvPr id="373824" name="Rectangle 64"/>
          <p:cNvSpPr>
            <a:spLocks noChangeArrowheads="1"/>
          </p:cNvSpPr>
          <p:nvPr/>
        </p:nvSpPr>
        <p:spPr bwMode="auto">
          <a:xfrm>
            <a:off x="4419600" y="2438400"/>
            <a:ext cx="990600" cy="304800"/>
          </a:xfrm>
          <a:prstGeom prst="rect">
            <a:avLst/>
          </a:prstGeom>
          <a:noFill/>
          <a:ln w="9525">
            <a:noFill/>
            <a:miter lim="800000"/>
            <a:headEnd/>
            <a:tailEnd/>
          </a:ln>
          <a:effectLst/>
        </p:spPr>
        <p:txBody>
          <a:bodyPr wrap="none" anchor="ctr"/>
          <a:lstStyle/>
          <a:p>
            <a:pPr algn="ctr" eaLnBrk="1" hangingPunct="1">
              <a:defRPr/>
            </a:pPr>
            <a:r>
              <a:rPr lang="en-US" b="1">
                <a:solidFill>
                  <a:srgbClr val="FF0000"/>
                </a:solidFill>
                <a:effectLst>
                  <a:outerShdw blurRad="38100" dist="38100" dir="2700000" algn="tl">
                    <a:srgbClr val="C0C0C0"/>
                  </a:outerShdw>
                </a:effectLst>
                <a:latin typeface="Arial"/>
              </a:rPr>
              <a:t>Hình 6</a:t>
            </a:r>
          </a:p>
        </p:txBody>
      </p:sp>
      <p:sp>
        <p:nvSpPr>
          <p:cNvPr id="373825" name="Rectangle 65"/>
          <p:cNvSpPr>
            <a:spLocks noChangeArrowheads="1"/>
          </p:cNvSpPr>
          <p:nvPr/>
        </p:nvSpPr>
        <p:spPr bwMode="auto">
          <a:xfrm>
            <a:off x="533400" y="4800600"/>
            <a:ext cx="1312863" cy="381000"/>
          </a:xfrm>
          <a:prstGeom prst="rect">
            <a:avLst/>
          </a:prstGeom>
          <a:noFill/>
          <a:ln w="9525">
            <a:noFill/>
            <a:miter lim="800000"/>
            <a:headEnd/>
            <a:tailEnd/>
          </a:ln>
          <a:effectLst/>
        </p:spPr>
        <p:txBody>
          <a:bodyPr wrap="none" anchor="ctr"/>
          <a:lstStyle/>
          <a:p>
            <a:pPr algn="ctr" eaLnBrk="1" hangingPunct="1">
              <a:defRPr/>
            </a:pPr>
            <a:r>
              <a:rPr lang="en-US" b="1">
                <a:solidFill>
                  <a:srgbClr val="FF0000"/>
                </a:solidFill>
                <a:effectLst>
                  <a:outerShdw blurRad="38100" dist="38100" dir="2700000" algn="tl">
                    <a:srgbClr val="C0C0C0"/>
                  </a:outerShdw>
                </a:effectLst>
                <a:latin typeface="Arial"/>
              </a:rPr>
              <a:t>Hình 7</a:t>
            </a:r>
          </a:p>
        </p:txBody>
      </p:sp>
      <p:sp>
        <p:nvSpPr>
          <p:cNvPr id="373826" name="Rectangle 66"/>
          <p:cNvSpPr>
            <a:spLocks noChangeArrowheads="1"/>
          </p:cNvSpPr>
          <p:nvPr/>
        </p:nvSpPr>
        <p:spPr bwMode="auto">
          <a:xfrm>
            <a:off x="4572000" y="4800600"/>
            <a:ext cx="1219200" cy="381000"/>
          </a:xfrm>
          <a:prstGeom prst="rect">
            <a:avLst/>
          </a:prstGeom>
          <a:noFill/>
          <a:ln w="9525">
            <a:noFill/>
            <a:miter lim="800000"/>
            <a:headEnd/>
            <a:tailEnd/>
          </a:ln>
          <a:effectLst/>
        </p:spPr>
        <p:txBody>
          <a:bodyPr wrap="none" anchor="ctr"/>
          <a:lstStyle/>
          <a:p>
            <a:pPr algn="ctr" eaLnBrk="1" hangingPunct="1">
              <a:defRPr/>
            </a:pPr>
            <a:r>
              <a:rPr lang="en-US" b="1">
                <a:solidFill>
                  <a:srgbClr val="FF0000"/>
                </a:solidFill>
                <a:effectLst>
                  <a:outerShdw blurRad="38100" dist="38100" dir="2700000" algn="tl">
                    <a:srgbClr val="C0C0C0"/>
                  </a:outerShdw>
                </a:effectLst>
                <a:latin typeface="Arial"/>
              </a:rPr>
              <a:t>Hình 8</a:t>
            </a:r>
            <a:r>
              <a:rPr lang="en-US" b="1">
                <a:solidFill>
                  <a:schemeClr val="hlink"/>
                </a:solidFill>
                <a:effectLst>
                  <a:outerShdw blurRad="38100" dist="38100" dir="2700000" algn="tl">
                    <a:srgbClr val="C0C0C0"/>
                  </a:outerShdw>
                </a:effectLst>
                <a:latin typeface="Aria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73801"/>
                                        </p:tgtEl>
                                        <p:attrNameLst>
                                          <p:attrName>style.visibility</p:attrName>
                                        </p:attrNameLst>
                                      </p:cBhvr>
                                      <p:to>
                                        <p:strVal val="visible"/>
                                      </p:to>
                                    </p:set>
                                    <p:animEffect transition="in" filter="blinds(horizontal)">
                                      <p:cBhvr>
                                        <p:cTn id="7" dur="500"/>
                                        <p:tgtEl>
                                          <p:spTgt spid="3738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3" presetClass="emph" presetSubtype="0" fill="remove" nodeType="clickEffect">
                                  <p:stCondLst>
                                    <p:cond delay="0"/>
                                  </p:stCondLst>
                                  <p:childTnLst>
                                    <p:animClr clrSpc="rgb" dir="cw">
                                      <p:cBhvr override="childStyle">
                                        <p:cTn id="11" dur="1500" accel="50000" autoRev="1" fill="hold" tmFilter="0, 0; .33333, 1; 1, 1">
                                          <p:stCondLst>
                                            <p:cond delay="0"/>
                                          </p:stCondLst>
                                        </p:cTn>
                                        <p:tgtEl>
                                          <p:spTgt spid="373821"/>
                                        </p:tgtEl>
                                        <p:attrNameLst>
                                          <p:attrName>style.color</p:attrName>
                                        </p:attrNameLst>
                                      </p:cBhvr>
                                      <p:to>
                                        <a:schemeClr val="accent2"/>
                                      </p:to>
                                    </p:animClr>
                                    <p:animClr clrSpc="rgb" dir="cw">
                                      <p:cBhvr>
                                        <p:cTn id="12" dur="1500" accel="50000" autoRev="1" fill="hold" tmFilter="0, 0; .33333, 1; 1, 1">
                                          <p:stCondLst>
                                            <p:cond delay="0"/>
                                          </p:stCondLst>
                                        </p:cTn>
                                        <p:tgtEl>
                                          <p:spTgt spid="373821"/>
                                        </p:tgtEl>
                                        <p:attrNameLst>
                                          <p:attrName>fillcolor</p:attrName>
                                        </p:attrNameLst>
                                      </p:cBhvr>
                                      <p:to>
                                        <a:schemeClr val="accent2"/>
                                      </p:to>
                                    </p:animClr>
                                    <p:set>
                                      <p:cBhvr>
                                        <p:cTn id="13" dur="3000" fill="hold"/>
                                        <p:tgtEl>
                                          <p:spTgt spid="373821"/>
                                        </p:tgtEl>
                                        <p:attrNameLst>
                                          <p:attrName>fill.type</p:attrName>
                                        </p:attrNameLst>
                                      </p:cBhvr>
                                      <p:to>
                                        <p:strVal val="solid"/>
                                      </p:to>
                                    </p:set>
                                    <p:set>
                                      <p:cBhvr>
                                        <p:cTn id="14" dur="3000" fill="hold"/>
                                        <p:tgtEl>
                                          <p:spTgt spid="373821"/>
                                        </p:tgtEl>
                                        <p:attrNameLst>
                                          <p:attrName>fill.on</p:attrName>
                                        </p:attrNameLst>
                                      </p:cBhvr>
                                      <p:to>
                                        <p:strVal val="true"/>
                                      </p:to>
                                    </p:set>
                                    <p:animScale>
                                      <p:cBhvr>
                                        <p:cTn id="15" dur="1500" accel="50000" autoRev="1" fill="hold" tmFilter="0, 0; .33333, 1; 1, 1">
                                          <p:stCondLst>
                                            <p:cond delay="0"/>
                                          </p:stCondLst>
                                        </p:cTn>
                                        <p:tgtEl>
                                          <p:spTgt spid="373821"/>
                                        </p:tgtEl>
                                      </p:cBhvr>
                                      <p:from x="100000" y="100000"/>
                                      <p:to x="100000" y="140000"/>
                                    </p:animScale>
                                  </p:childTnLst>
                                </p:cTn>
                              </p:par>
                            </p:childTnLst>
                          </p:cTn>
                        </p:par>
                      </p:childTnLst>
                    </p:cTn>
                  </p:par>
                  <p:par>
                    <p:cTn id="16" fill="hold" nodeType="clickPar">
                      <p:stCondLst>
                        <p:cond delay="indefinite"/>
                      </p:stCondLst>
                      <p:childTnLst>
                        <p:par>
                          <p:cTn id="17" fill="hold" nodeType="withGroup">
                            <p:stCondLst>
                              <p:cond delay="0"/>
                            </p:stCondLst>
                            <p:childTnLst>
                              <p:par>
                                <p:cTn id="18" presetID="33" presetClass="emph" presetSubtype="0" fill="remove" nodeType="clickEffect">
                                  <p:stCondLst>
                                    <p:cond delay="0"/>
                                  </p:stCondLst>
                                  <p:childTnLst>
                                    <p:animClr clrSpc="rgb" dir="cw">
                                      <p:cBhvr override="childStyle">
                                        <p:cTn id="19" dur="1500" accel="50000" autoRev="1" fill="hold" tmFilter="0, 0; .33333, 1; 1, 1">
                                          <p:stCondLst>
                                            <p:cond delay="0"/>
                                          </p:stCondLst>
                                        </p:cTn>
                                        <p:tgtEl>
                                          <p:spTgt spid="373822"/>
                                        </p:tgtEl>
                                        <p:attrNameLst>
                                          <p:attrName>style.color</p:attrName>
                                        </p:attrNameLst>
                                      </p:cBhvr>
                                      <p:to>
                                        <a:schemeClr val="accent2"/>
                                      </p:to>
                                    </p:animClr>
                                    <p:animClr clrSpc="rgb" dir="cw">
                                      <p:cBhvr>
                                        <p:cTn id="20" dur="1500" accel="50000" autoRev="1" fill="hold" tmFilter="0, 0; .33333, 1; 1, 1">
                                          <p:stCondLst>
                                            <p:cond delay="0"/>
                                          </p:stCondLst>
                                        </p:cTn>
                                        <p:tgtEl>
                                          <p:spTgt spid="373822"/>
                                        </p:tgtEl>
                                        <p:attrNameLst>
                                          <p:attrName>fillcolor</p:attrName>
                                        </p:attrNameLst>
                                      </p:cBhvr>
                                      <p:to>
                                        <a:schemeClr val="accent2"/>
                                      </p:to>
                                    </p:animClr>
                                    <p:set>
                                      <p:cBhvr>
                                        <p:cTn id="21" dur="3000" fill="hold"/>
                                        <p:tgtEl>
                                          <p:spTgt spid="373822"/>
                                        </p:tgtEl>
                                        <p:attrNameLst>
                                          <p:attrName>fill.type</p:attrName>
                                        </p:attrNameLst>
                                      </p:cBhvr>
                                      <p:to>
                                        <p:strVal val="solid"/>
                                      </p:to>
                                    </p:set>
                                    <p:set>
                                      <p:cBhvr>
                                        <p:cTn id="22" dur="3000" fill="hold"/>
                                        <p:tgtEl>
                                          <p:spTgt spid="373822"/>
                                        </p:tgtEl>
                                        <p:attrNameLst>
                                          <p:attrName>fill.on</p:attrName>
                                        </p:attrNameLst>
                                      </p:cBhvr>
                                      <p:to>
                                        <p:strVal val="true"/>
                                      </p:to>
                                    </p:set>
                                    <p:animScale>
                                      <p:cBhvr>
                                        <p:cTn id="23" dur="1500" accel="50000" autoRev="1" fill="hold" tmFilter="0, 0; .33333, 1; 1, 1">
                                          <p:stCondLst>
                                            <p:cond delay="0"/>
                                          </p:stCondLst>
                                        </p:cTn>
                                        <p:tgtEl>
                                          <p:spTgt spid="373822"/>
                                        </p:tgtEl>
                                      </p:cBhvr>
                                      <p:from x="100000" y="100000"/>
                                      <p:to x="100000" y="140000"/>
                                    </p:animScale>
                                  </p:childTnLst>
                                </p:cTn>
                              </p:par>
                            </p:childTnLst>
                          </p:cTn>
                        </p:par>
                      </p:childTnLst>
                    </p:cTn>
                  </p:par>
                  <p:par>
                    <p:cTn id="24" fill="hold" nodeType="clickPar">
                      <p:stCondLst>
                        <p:cond delay="indefinite"/>
                      </p:stCondLst>
                      <p:childTnLst>
                        <p:par>
                          <p:cTn id="25" fill="hold" nodeType="withGroup">
                            <p:stCondLst>
                              <p:cond delay="0"/>
                            </p:stCondLst>
                            <p:childTnLst>
                              <p:par>
                                <p:cTn id="26" presetID="32" presetClass="emph" presetSubtype="0" fill="hold" nodeType="clickEffect">
                                  <p:stCondLst>
                                    <p:cond delay="0"/>
                                  </p:stCondLst>
                                  <p:childTnLst>
                                    <p:animClr clrSpc="rgb" dir="cw">
                                      <p:cBhvr override="childStyle">
                                        <p:cTn id="27" dur="100" fill="hold"/>
                                        <p:tgtEl>
                                          <p:spTgt spid="373819"/>
                                        </p:tgtEl>
                                        <p:attrNameLst>
                                          <p:attrName>style.color</p:attrName>
                                        </p:attrNameLst>
                                      </p:cBhvr>
                                      <p:to>
                                        <a:schemeClr val="accent2"/>
                                      </p:to>
                                    </p:animClr>
                                    <p:animClr clrSpc="rgb" dir="cw">
                                      <p:cBhvr>
                                        <p:cTn id="28" dur="100" fill="hold"/>
                                        <p:tgtEl>
                                          <p:spTgt spid="373819"/>
                                        </p:tgtEl>
                                        <p:attrNameLst>
                                          <p:attrName>fillcolor</p:attrName>
                                        </p:attrNameLst>
                                      </p:cBhvr>
                                      <p:to>
                                        <a:schemeClr val="accent2"/>
                                      </p:to>
                                    </p:animClr>
                                    <p:set>
                                      <p:cBhvr>
                                        <p:cTn id="29" dur="100" fill="hold"/>
                                        <p:tgtEl>
                                          <p:spTgt spid="373819"/>
                                        </p:tgtEl>
                                        <p:attrNameLst>
                                          <p:attrName>fill.type</p:attrName>
                                        </p:attrNameLst>
                                      </p:cBhvr>
                                      <p:to>
                                        <p:strVal val="solid"/>
                                      </p:to>
                                    </p:set>
                                    <p:set>
                                      <p:cBhvr>
                                        <p:cTn id="30" dur="100" fill="hold"/>
                                        <p:tgtEl>
                                          <p:spTgt spid="373819"/>
                                        </p:tgtEl>
                                        <p:attrNameLst>
                                          <p:attrName>fill.on</p:attrName>
                                        </p:attrNameLst>
                                      </p:cBhvr>
                                      <p:to>
                                        <p:strVal val="true"/>
                                      </p:to>
                                    </p:set>
                                    <p:animRot by="120000">
                                      <p:cBhvr>
                                        <p:cTn id="31" dur="100" fill="hold">
                                          <p:stCondLst>
                                            <p:cond delay="0"/>
                                          </p:stCondLst>
                                        </p:cTn>
                                        <p:tgtEl>
                                          <p:spTgt spid="373819"/>
                                        </p:tgtEl>
                                        <p:attrNameLst>
                                          <p:attrName>r</p:attrName>
                                        </p:attrNameLst>
                                      </p:cBhvr>
                                    </p:animRot>
                                    <p:animRot by="-240000">
                                      <p:cBhvr>
                                        <p:cTn id="32" dur="200" fill="hold">
                                          <p:stCondLst>
                                            <p:cond delay="200"/>
                                          </p:stCondLst>
                                        </p:cTn>
                                        <p:tgtEl>
                                          <p:spTgt spid="373819"/>
                                        </p:tgtEl>
                                        <p:attrNameLst>
                                          <p:attrName>r</p:attrName>
                                        </p:attrNameLst>
                                      </p:cBhvr>
                                    </p:animRot>
                                    <p:animRot by="240000">
                                      <p:cBhvr>
                                        <p:cTn id="33" dur="200" fill="hold">
                                          <p:stCondLst>
                                            <p:cond delay="400"/>
                                          </p:stCondLst>
                                        </p:cTn>
                                        <p:tgtEl>
                                          <p:spTgt spid="373819"/>
                                        </p:tgtEl>
                                        <p:attrNameLst>
                                          <p:attrName>r</p:attrName>
                                        </p:attrNameLst>
                                      </p:cBhvr>
                                    </p:animRot>
                                    <p:animRot by="-240000">
                                      <p:cBhvr>
                                        <p:cTn id="34" dur="200" fill="hold">
                                          <p:stCondLst>
                                            <p:cond delay="600"/>
                                          </p:stCondLst>
                                        </p:cTn>
                                        <p:tgtEl>
                                          <p:spTgt spid="373819"/>
                                        </p:tgtEl>
                                        <p:attrNameLst>
                                          <p:attrName>r</p:attrName>
                                        </p:attrNameLst>
                                      </p:cBhvr>
                                    </p:animRot>
                                    <p:animRot by="120000">
                                      <p:cBhvr>
                                        <p:cTn id="35" dur="200" fill="hold">
                                          <p:stCondLst>
                                            <p:cond delay="800"/>
                                          </p:stCondLst>
                                        </p:cTn>
                                        <p:tgtEl>
                                          <p:spTgt spid="373819"/>
                                        </p:tgtEl>
                                        <p:attrNameLst>
                                          <p:attrName>r</p:attrName>
                                        </p:attrNameLst>
                                      </p:cBhvr>
                                    </p:animRot>
                                  </p:childTnLst>
                                </p:cTn>
                              </p:par>
                            </p:childTnLst>
                          </p:cTn>
                        </p:par>
                      </p:childTnLst>
                    </p:cTn>
                  </p:par>
                  <p:par>
                    <p:cTn id="36" fill="hold" nodeType="clickPar">
                      <p:stCondLst>
                        <p:cond delay="indefinite"/>
                      </p:stCondLst>
                      <p:childTnLst>
                        <p:par>
                          <p:cTn id="37" fill="hold" nodeType="withGroup">
                            <p:stCondLst>
                              <p:cond delay="0"/>
                            </p:stCondLst>
                            <p:childTnLst>
                              <p:par>
                                <p:cTn id="38" presetID="32" presetClass="emph" presetSubtype="0" fill="hold" nodeType="clickEffect">
                                  <p:stCondLst>
                                    <p:cond delay="0"/>
                                  </p:stCondLst>
                                  <p:childTnLst>
                                    <p:animClr clrSpc="rgb" dir="cw">
                                      <p:cBhvr override="childStyle">
                                        <p:cTn id="39" dur="100" fill="hold"/>
                                        <p:tgtEl>
                                          <p:spTgt spid="373820"/>
                                        </p:tgtEl>
                                        <p:attrNameLst>
                                          <p:attrName>style.color</p:attrName>
                                        </p:attrNameLst>
                                      </p:cBhvr>
                                      <p:to>
                                        <a:schemeClr val="accent2"/>
                                      </p:to>
                                    </p:animClr>
                                    <p:animClr clrSpc="rgb" dir="cw">
                                      <p:cBhvr>
                                        <p:cTn id="40" dur="100" fill="hold"/>
                                        <p:tgtEl>
                                          <p:spTgt spid="373820"/>
                                        </p:tgtEl>
                                        <p:attrNameLst>
                                          <p:attrName>fillcolor</p:attrName>
                                        </p:attrNameLst>
                                      </p:cBhvr>
                                      <p:to>
                                        <a:schemeClr val="accent2"/>
                                      </p:to>
                                    </p:animClr>
                                    <p:set>
                                      <p:cBhvr>
                                        <p:cTn id="41" dur="100" fill="hold"/>
                                        <p:tgtEl>
                                          <p:spTgt spid="373820"/>
                                        </p:tgtEl>
                                        <p:attrNameLst>
                                          <p:attrName>fill.type</p:attrName>
                                        </p:attrNameLst>
                                      </p:cBhvr>
                                      <p:to>
                                        <p:strVal val="solid"/>
                                      </p:to>
                                    </p:set>
                                    <p:set>
                                      <p:cBhvr>
                                        <p:cTn id="42" dur="100" fill="hold"/>
                                        <p:tgtEl>
                                          <p:spTgt spid="373820"/>
                                        </p:tgtEl>
                                        <p:attrNameLst>
                                          <p:attrName>fill.on</p:attrName>
                                        </p:attrNameLst>
                                      </p:cBhvr>
                                      <p:to>
                                        <p:strVal val="true"/>
                                      </p:to>
                                    </p:set>
                                    <p:animRot by="120000">
                                      <p:cBhvr>
                                        <p:cTn id="43" dur="100" fill="hold">
                                          <p:stCondLst>
                                            <p:cond delay="0"/>
                                          </p:stCondLst>
                                        </p:cTn>
                                        <p:tgtEl>
                                          <p:spTgt spid="373820"/>
                                        </p:tgtEl>
                                        <p:attrNameLst>
                                          <p:attrName>r</p:attrName>
                                        </p:attrNameLst>
                                      </p:cBhvr>
                                    </p:animRot>
                                    <p:animRot by="-240000">
                                      <p:cBhvr>
                                        <p:cTn id="44" dur="200" fill="hold">
                                          <p:stCondLst>
                                            <p:cond delay="200"/>
                                          </p:stCondLst>
                                        </p:cTn>
                                        <p:tgtEl>
                                          <p:spTgt spid="373820"/>
                                        </p:tgtEl>
                                        <p:attrNameLst>
                                          <p:attrName>r</p:attrName>
                                        </p:attrNameLst>
                                      </p:cBhvr>
                                    </p:animRot>
                                    <p:animRot by="240000">
                                      <p:cBhvr>
                                        <p:cTn id="45" dur="200" fill="hold">
                                          <p:stCondLst>
                                            <p:cond delay="400"/>
                                          </p:stCondLst>
                                        </p:cTn>
                                        <p:tgtEl>
                                          <p:spTgt spid="373820"/>
                                        </p:tgtEl>
                                        <p:attrNameLst>
                                          <p:attrName>r</p:attrName>
                                        </p:attrNameLst>
                                      </p:cBhvr>
                                    </p:animRot>
                                    <p:animRot by="-240000">
                                      <p:cBhvr>
                                        <p:cTn id="46" dur="200" fill="hold">
                                          <p:stCondLst>
                                            <p:cond delay="600"/>
                                          </p:stCondLst>
                                        </p:cTn>
                                        <p:tgtEl>
                                          <p:spTgt spid="373820"/>
                                        </p:tgtEl>
                                        <p:attrNameLst>
                                          <p:attrName>r</p:attrName>
                                        </p:attrNameLst>
                                      </p:cBhvr>
                                    </p:animRot>
                                    <p:animRot by="120000">
                                      <p:cBhvr>
                                        <p:cTn id="47" dur="200" fill="hold">
                                          <p:stCondLst>
                                            <p:cond delay="800"/>
                                          </p:stCondLst>
                                        </p:cTn>
                                        <p:tgtEl>
                                          <p:spTgt spid="3738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80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762000" y="898525"/>
            <a:ext cx="7467600" cy="1311275"/>
          </a:xfrm>
          <a:prstGeom prst="rect">
            <a:avLst/>
          </a:prstGeom>
          <a:noFill/>
          <a:ln w="9525">
            <a:noFill/>
            <a:miter lim="800000"/>
            <a:headEnd/>
            <a:tailEnd/>
          </a:ln>
        </p:spPr>
        <p:txBody>
          <a:bodyPr>
            <a:spAutoFit/>
          </a:bodyPr>
          <a:lstStyle/>
          <a:p>
            <a:pPr algn="ctr" eaLnBrk="1" hangingPunct="1">
              <a:spcBef>
                <a:spcPct val="50000"/>
              </a:spcBef>
            </a:pPr>
            <a:r>
              <a:rPr lang="en-US" sz="3200" b="1" u="sng">
                <a:solidFill>
                  <a:srgbClr val="006600"/>
                </a:solidFill>
              </a:rPr>
              <a:t>Khoa học:</a:t>
            </a:r>
          </a:p>
          <a:p>
            <a:pPr algn="ctr" eaLnBrk="1" hangingPunct="1">
              <a:spcBef>
                <a:spcPct val="50000"/>
              </a:spcBef>
            </a:pPr>
            <a:endParaRPr lang="en-US" sz="3200" b="1">
              <a:solidFill>
                <a:srgbClr val="006600"/>
              </a:solidFill>
            </a:endParaRPr>
          </a:p>
        </p:txBody>
      </p:sp>
      <p:sp>
        <p:nvSpPr>
          <p:cNvPr id="389125" name="Text Box 5"/>
          <p:cNvSpPr txBox="1">
            <a:spLocks noChangeArrowheads="1"/>
          </p:cNvSpPr>
          <p:nvPr/>
        </p:nvSpPr>
        <p:spPr bwMode="auto">
          <a:xfrm>
            <a:off x="-76200" y="1676400"/>
            <a:ext cx="9144000" cy="457200"/>
          </a:xfrm>
          <a:prstGeom prst="rect">
            <a:avLst/>
          </a:prstGeom>
          <a:noFill/>
          <a:ln w="9525">
            <a:noFill/>
            <a:miter lim="800000"/>
            <a:headEnd/>
            <a:tailEnd/>
          </a:ln>
          <a:effectLst/>
        </p:spPr>
        <p:txBody>
          <a:bodyPr>
            <a:spAutoFit/>
          </a:bodyPr>
          <a:lstStyle/>
          <a:p>
            <a:pPr algn="ctr" eaLnBrk="1" hangingPunct="1">
              <a:spcBef>
                <a:spcPct val="50000"/>
              </a:spcBef>
              <a:defRPr/>
            </a:pPr>
            <a:r>
              <a:rPr lang="en-US" sz="2400" b="1">
                <a:solidFill>
                  <a:srgbClr val="0000FF"/>
                </a:solidFill>
                <a:effectLst>
                  <a:outerShdw blurRad="38100" dist="38100" dir="2700000" algn="tl">
                    <a:srgbClr val="C0C0C0"/>
                  </a:outerShdw>
                </a:effectLst>
                <a:latin typeface="Arial"/>
              </a:rPr>
              <a:t>Ánh sáng và việc bảo vệ đôi mắt</a:t>
            </a:r>
          </a:p>
        </p:txBody>
      </p:sp>
      <p:sp>
        <p:nvSpPr>
          <p:cNvPr id="389126" name="Text Box 6"/>
          <p:cNvSpPr txBox="1">
            <a:spLocks noChangeArrowheads="1"/>
          </p:cNvSpPr>
          <p:nvPr/>
        </p:nvSpPr>
        <p:spPr bwMode="auto">
          <a:xfrm>
            <a:off x="533400" y="2438400"/>
            <a:ext cx="8077200" cy="2819400"/>
          </a:xfrm>
          <a:prstGeom prst="rect">
            <a:avLst/>
          </a:prstGeom>
          <a:noFill/>
          <a:ln w="9525">
            <a:noFill/>
            <a:miter lim="800000"/>
            <a:headEnd/>
            <a:tailEnd/>
          </a:ln>
        </p:spPr>
        <p:txBody>
          <a:bodyPr>
            <a:spAutoFit/>
          </a:bodyPr>
          <a:lstStyle/>
          <a:p>
            <a:pPr eaLnBrk="1" hangingPunct="1">
              <a:spcBef>
                <a:spcPct val="50000"/>
              </a:spcBef>
            </a:pPr>
            <a:r>
              <a:rPr lang="en-US" sz="1900">
                <a:solidFill>
                  <a:srgbClr val="CC3300"/>
                </a:solidFill>
              </a:rPr>
              <a:t>3. Nên và không nên làm gì để đảm bảo đủ ánh sáng khi đọc, viết?</a:t>
            </a:r>
          </a:p>
          <a:p>
            <a:pPr eaLnBrk="1" hangingPunct="1">
              <a:spcBef>
                <a:spcPct val="50000"/>
              </a:spcBef>
              <a:buFontTx/>
              <a:buChar char="-"/>
            </a:pPr>
            <a:r>
              <a:rPr lang="en-US" sz="2000">
                <a:solidFill>
                  <a:srgbClr val="6600CC"/>
                </a:solidFill>
              </a:rPr>
              <a:t> Khi đọc, viết tư thế phải ngay ngắn, khoảng cách giữa mắt và sách giữ cự li khoảng 30 cm. Khi viết bằng tay phải, ánh sáng phải được chiếu từ phía trái hoặc từ phía bên trái phía trước để tránh bóng của tay phải, đảm bảo đủ ánh sáng khi viết.</a:t>
            </a:r>
          </a:p>
          <a:p>
            <a:pPr eaLnBrk="1" hangingPunct="1">
              <a:spcBef>
                <a:spcPct val="50000"/>
              </a:spcBef>
              <a:buFontTx/>
              <a:buChar char="-"/>
            </a:pPr>
            <a:r>
              <a:rPr lang="en-US" sz="2000">
                <a:solidFill>
                  <a:srgbClr val="6600CC"/>
                </a:solidFill>
              </a:rPr>
              <a:t> Không được đọc sách, viết chữ ở nơi có ánh sáng yếu hoặc nơi có ánh sáng Mặt Trời trực tiếp chiếu vào. Không đọc sách khi đang nằm, đang đi trên đường hoặc trên xe chạy lắc lư.</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89126">
                                            <p:txEl>
                                              <p:pRg st="1" end="1"/>
                                            </p:txEl>
                                          </p:spTgt>
                                        </p:tgtEl>
                                        <p:attrNameLst>
                                          <p:attrName>style.visibility</p:attrName>
                                        </p:attrNameLst>
                                      </p:cBhvr>
                                      <p:to>
                                        <p:strVal val="visible"/>
                                      </p:to>
                                    </p:set>
                                    <p:animEffect transition="in" filter="blinds(horizontal)">
                                      <p:cBhvr>
                                        <p:cTn id="7" dur="500"/>
                                        <p:tgtEl>
                                          <p:spTgt spid="38912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89126">
                                            <p:txEl>
                                              <p:pRg st="2" end="2"/>
                                            </p:txEl>
                                          </p:spTgt>
                                        </p:tgtEl>
                                        <p:attrNameLst>
                                          <p:attrName>style.visibility</p:attrName>
                                        </p:attrNameLst>
                                      </p:cBhvr>
                                      <p:to>
                                        <p:strVal val="visible"/>
                                      </p:to>
                                    </p:set>
                                    <p:animEffect transition="in" filter="blinds(horizontal)">
                                      <p:cBhvr>
                                        <p:cTn id="12" dur="500"/>
                                        <p:tgtEl>
                                          <p:spTgt spid="3891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Text Box 66"/>
          <p:cNvSpPr txBox="1">
            <a:spLocks noChangeArrowheads="1"/>
          </p:cNvSpPr>
          <p:nvPr/>
        </p:nvSpPr>
        <p:spPr bwMode="auto">
          <a:xfrm>
            <a:off x="762000" y="898525"/>
            <a:ext cx="7467600" cy="1311275"/>
          </a:xfrm>
          <a:prstGeom prst="rect">
            <a:avLst/>
          </a:prstGeom>
          <a:noFill/>
          <a:ln w="9525">
            <a:noFill/>
            <a:miter lim="800000"/>
            <a:headEnd/>
            <a:tailEnd/>
          </a:ln>
        </p:spPr>
        <p:txBody>
          <a:bodyPr>
            <a:spAutoFit/>
          </a:bodyPr>
          <a:lstStyle/>
          <a:p>
            <a:pPr algn="ctr" eaLnBrk="1" hangingPunct="1">
              <a:spcBef>
                <a:spcPct val="50000"/>
              </a:spcBef>
            </a:pPr>
            <a:r>
              <a:rPr lang="en-US" sz="3200" b="1" u="sng">
                <a:solidFill>
                  <a:srgbClr val="006600"/>
                </a:solidFill>
              </a:rPr>
              <a:t>Khoa học:</a:t>
            </a:r>
          </a:p>
          <a:p>
            <a:pPr algn="ctr" eaLnBrk="1" hangingPunct="1">
              <a:spcBef>
                <a:spcPct val="50000"/>
              </a:spcBef>
            </a:pPr>
            <a:endParaRPr lang="en-US" sz="3200" b="1">
              <a:solidFill>
                <a:srgbClr val="006600"/>
              </a:solidFill>
            </a:endParaRPr>
          </a:p>
        </p:txBody>
      </p:sp>
      <p:sp>
        <p:nvSpPr>
          <p:cNvPr id="369731" name="Text Box 67"/>
          <p:cNvSpPr txBox="1">
            <a:spLocks noChangeArrowheads="1"/>
          </p:cNvSpPr>
          <p:nvPr/>
        </p:nvSpPr>
        <p:spPr bwMode="auto">
          <a:xfrm>
            <a:off x="-76200" y="1676400"/>
            <a:ext cx="9144000" cy="457200"/>
          </a:xfrm>
          <a:prstGeom prst="rect">
            <a:avLst/>
          </a:prstGeom>
          <a:noFill/>
          <a:ln w="9525">
            <a:noFill/>
            <a:miter lim="800000"/>
            <a:headEnd/>
            <a:tailEnd/>
          </a:ln>
          <a:effectLst/>
        </p:spPr>
        <p:txBody>
          <a:bodyPr>
            <a:spAutoFit/>
          </a:bodyPr>
          <a:lstStyle/>
          <a:p>
            <a:pPr algn="ctr" eaLnBrk="1" hangingPunct="1">
              <a:spcBef>
                <a:spcPct val="50000"/>
              </a:spcBef>
              <a:defRPr/>
            </a:pPr>
            <a:r>
              <a:rPr lang="en-US" sz="2400" b="1">
                <a:solidFill>
                  <a:srgbClr val="0000FF"/>
                </a:solidFill>
                <a:effectLst>
                  <a:outerShdw blurRad="38100" dist="38100" dir="2700000" algn="tl">
                    <a:srgbClr val="C0C0C0"/>
                  </a:outerShdw>
                </a:effectLst>
                <a:latin typeface="Arial"/>
              </a:rPr>
              <a:t>Ánh sáng và việc bảo vệ đôi mắt</a:t>
            </a:r>
          </a:p>
        </p:txBody>
      </p:sp>
      <p:sp>
        <p:nvSpPr>
          <p:cNvPr id="369734" name="Text Box 70"/>
          <p:cNvSpPr txBox="1">
            <a:spLocks noChangeArrowheads="1"/>
          </p:cNvSpPr>
          <p:nvPr/>
        </p:nvSpPr>
        <p:spPr bwMode="auto">
          <a:xfrm>
            <a:off x="838200" y="2814638"/>
            <a:ext cx="7010400" cy="3205162"/>
          </a:xfrm>
          <a:prstGeom prst="rect">
            <a:avLst/>
          </a:prstGeom>
          <a:solidFill>
            <a:schemeClr val="bg1"/>
          </a:solidFill>
          <a:ln w="9525">
            <a:solidFill>
              <a:schemeClr val="tx1"/>
            </a:solidFill>
            <a:miter lim="800000"/>
            <a:headEnd/>
            <a:tailEnd/>
          </a:ln>
        </p:spPr>
        <p:txBody>
          <a:bodyPr>
            <a:spAutoFit/>
          </a:bodyPr>
          <a:lstStyle/>
          <a:p>
            <a:pPr eaLnBrk="1" hangingPunct="1">
              <a:spcBef>
                <a:spcPct val="50000"/>
              </a:spcBef>
            </a:pPr>
            <a:r>
              <a:rPr lang="en-US" sz="2400">
                <a:solidFill>
                  <a:srgbClr val="6600CC"/>
                </a:solidFill>
              </a:rPr>
              <a:t>- Ánh sáng không thích hợp sẽ có hại cho mắt.</a:t>
            </a:r>
          </a:p>
          <a:p>
            <a:pPr eaLnBrk="1" hangingPunct="1">
              <a:spcBef>
                <a:spcPct val="50000"/>
              </a:spcBef>
              <a:buFontTx/>
              <a:buChar char="-"/>
            </a:pPr>
            <a:r>
              <a:rPr lang="en-US" sz="2400">
                <a:solidFill>
                  <a:srgbClr val="6600CC"/>
                </a:solidFill>
              </a:rPr>
              <a:t> Ánh sáng quá mạnh chiếu vào mắt có thể làm hỏng mắt.</a:t>
            </a:r>
          </a:p>
          <a:p>
            <a:pPr eaLnBrk="1" hangingPunct="1">
              <a:spcBef>
                <a:spcPct val="50000"/>
              </a:spcBef>
              <a:buFontTx/>
              <a:buChar char="-"/>
            </a:pPr>
            <a:r>
              <a:rPr lang="en-US" sz="2400">
                <a:solidFill>
                  <a:srgbClr val="6600CC"/>
                </a:solidFill>
              </a:rPr>
              <a:t> Học, đọc sách dưới ánh sáng quá yếu hoặc quá mạnh đều có hại cho mắt. Nhìn quá lâu vào màn hình máy tính, ti-vi cũng làm hại mắt.</a:t>
            </a:r>
          </a:p>
          <a:p>
            <a:pPr eaLnBrk="1" hangingPunct="1">
              <a:spcBef>
                <a:spcPct val="50000"/>
              </a:spcBef>
            </a:pPr>
            <a:endParaRPr lang="en-US" sz="2400">
              <a:solidFill>
                <a:srgbClr val="66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9734"/>
                                        </p:tgtEl>
                                        <p:attrNameLst>
                                          <p:attrName>style.visibility</p:attrName>
                                        </p:attrNameLst>
                                      </p:cBhvr>
                                      <p:to>
                                        <p:strVal val="visible"/>
                                      </p:to>
                                    </p:set>
                                    <p:animEffect transition="in" filter="blinds(horizontal)">
                                      <p:cBhvr>
                                        <p:cTn id="7" dur="500"/>
                                        <p:tgtEl>
                                          <p:spTgt spid="369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7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2003" name="Rectangle 51"/>
          <p:cNvSpPr>
            <a:spLocks noChangeArrowheads="1"/>
          </p:cNvSpPr>
          <p:nvPr/>
        </p:nvSpPr>
        <p:spPr bwMode="auto">
          <a:xfrm>
            <a:off x="838200" y="2667000"/>
            <a:ext cx="1828800" cy="914400"/>
          </a:xfrm>
          <a:prstGeom prst="rect">
            <a:avLst/>
          </a:prstGeom>
          <a:solidFill>
            <a:srgbClr val="FFFFFF"/>
          </a:solidFill>
          <a:ln w="57150" cmpd="thickThin">
            <a:solidFill>
              <a:srgbClr val="FF6600"/>
            </a:solidFill>
            <a:miter lim="800000"/>
            <a:headEnd/>
            <a:tailEnd/>
          </a:ln>
        </p:spPr>
        <p:txBody>
          <a:bodyPr anchor="b"/>
          <a:lstStyle/>
          <a:p>
            <a:pPr algn="ctr" eaLnBrk="1" hangingPunct="1"/>
            <a:r>
              <a:rPr lang="en-US" sz="2800" b="1">
                <a:solidFill>
                  <a:srgbClr val="FF0000"/>
                </a:solidFill>
              </a:rPr>
              <a:t>Đôi mắt</a:t>
            </a:r>
          </a:p>
        </p:txBody>
      </p:sp>
      <p:sp>
        <p:nvSpPr>
          <p:cNvPr id="382004" name="Rectangle 52"/>
          <p:cNvSpPr>
            <a:spLocks noChangeArrowheads="1"/>
          </p:cNvSpPr>
          <p:nvPr/>
        </p:nvSpPr>
        <p:spPr bwMode="auto">
          <a:xfrm>
            <a:off x="2743200" y="2667000"/>
            <a:ext cx="1752600" cy="914400"/>
          </a:xfrm>
          <a:prstGeom prst="rect">
            <a:avLst/>
          </a:prstGeom>
          <a:solidFill>
            <a:srgbClr val="FFFFFF"/>
          </a:solidFill>
          <a:ln w="57150" cmpd="thickThin">
            <a:solidFill>
              <a:srgbClr val="FF6600"/>
            </a:solidFill>
            <a:miter lim="800000"/>
            <a:headEnd/>
            <a:tailEnd/>
          </a:ln>
        </p:spPr>
        <p:txBody>
          <a:bodyPr anchor="b"/>
          <a:lstStyle/>
          <a:p>
            <a:pPr algn="ctr" eaLnBrk="1" hangingPunct="1"/>
            <a:r>
              <a:rPr lang="en-US" sz="2800" b="1">
                <a:solidFill>
                  <a:srgbClr val="FF0000"/>
                </a:solidFill>
              </a:rPr>
              <a:t>là</a:t>
            </a:r>
          </a:p>
        </p:txBody>
      </p:sp>
      <p:sp>
        <p:nvSpPr>
          <p:cNvPr id="382005" name="Rectangle 53"/>
          <p:cNvSpPr>
            <a:spLocks noChangeArrowheads="1"/>
          </p:cNvSpPr>
          <p:nvPr/>
        </p:nvSpPr>
        <p:spPr bwMode="auto">
          <a:xfrm>
            <a:off x="4572000" y="2667000"/>
            <a:ext cx="1600200" cy="914400"/>
          </a:xfrm>
          <a:prstGeom prst="rect">
            <a:avLst/>
          </a:prstGeom>
          <a:solidFill>
            <a:srgbClr val="FFFFFF"/>
          </a:solidFill>
          <a:ln w="57150" cmpd="thickThin">
            <a:solidFill>
              <a:srgbClr val="FF6600"/>
            </a:solidFill>
            <a:miter lim="800000"/>
            <a:headEnd/>
            <a:tailEnd/>
          </a:ln>
        </p:spPr>
        <p:txBody>
          <a:bodyPr anchor="b"/>
          <a:lstStyle/>
          <a:p>
            <a:pPr algn="ctr" eaLnBrk="1" hangingPunct="1"/>
            <a:r>
              <a:rPr lang="en-US" sz="2800" b="1">
                <a:solidFill>
                  <a:srgbClr val="FF0000"/>
                </a:solidFill>
              </a:rPr>
              <a:t>cửa sổ</a:t>
            </a:r>
          </a:p>
        </p:txBody>
      </p:sp>
      <p:sp>
        <p:nvSpPr>
          <p:cNvPr id="382006" name="Rectangle 54"/>
          <p:cNvSpPr>
            <a:spLocks noChangeArrowheads="1"/>
          </p:cNvSpPr>
          <p:nvPr/>
        </p:nvSpPr>
        <p:spPr bwMode="auto">
          <a:xfrm>
            <a:off x="6248400" y="2667000"/>
            <a:ext cx="1905000" cy="914400"/>
          </a:xfrm>
          <a:prstGeom prst="rect">
            <a:avLst/>
          </a:prstGeom>
          <a:solidFill>
            <a:srgbClr val="FFFFFF"/>
          </a:solidFill>
          <a:ln w="57150" cmpd="thickThin">
            <a:solidFill>
              <a:srgbClr val="FF6600"/>
            </a:solidFill>
            <a:miter lim="800000"/>
            <a:headEnd/>
            <a:tailEnd/>
          </a:ln>
        </p:spPr>
        <p:txBody>
          <a:bodyPr anchor="b"/>
          <a:lstStyle/>
          <a:p>
            <a:pPr algn="ctr" eaLnBrk="1" hangingPunct="1"/>
            <a:r>
              <a:rPr lang="en-US" sz="2800" b="1">
                <a:solidFill>
                  <a:srgbClr val="FF0000"/>
                </a:solidFill>
              </a:rPr>
              <a:t>tâm hồn</a:t>
            </a:r>
          </a:p>
        </p:txBody>
      </p:sp>
      <p:sp>
        <p:nvSpPr>
          <p:cNvPr id="11270" name="Rectangle 61"/>
          <p:cNvSpPr>
            <a:spLocks noGrp="1" noChangeArrowheads="1"/>
          </p:cNvSpPr>
          <p:nvPr>
            <p:ph type="title"/>
          </p:nvPr>
        </p:nvSpPr>
        <p:spPr>
          <a:xfrm>
            <a:off x="609600" y="76200"/>
            <a:ext cx="7772400" cy="1143000"/>
          </a:xfrm>
          <a:noFill/>
        </p:spPr>
        <p:txBody>
          <a:bodyPr anchor="b"/>
          <a:lstStyle/>
          <a:p>
            <a:pPr eaLnBrk="1" hangingPunct="1"/>
            <a:r>
              <a:rPr lang="en-US" b="1" i="1" smtClean="0"/>
              <a:t>Giải mã ô chữ.</a:t>
            </a:r>
          </a:p>
        </p:txBody>
      </p:sp>
      <p:pic>
        <p:nvPicPr>
          <p:cNvPr id="11271" name="Picture 62" descr="JFLOWER3"/>
          <p:cNvPicPr>
            <a:picLocks noChangeAspect="1" noChangeArrowheads="1"/>
          </p:cNvPicPr>
          <p:nvPr/>
        </p:nvPicPr>
        <p:blipFill>
          <a:blip r:embed="rId3"/>
          <a:srcRect/>
          <a:stretch>
            <a:fillRect/>
          </a:stretch>
        </p:blipFill>
        <p:spPr bwMode="auto">
          <a:xfrm>
            <a:off x="990600" y="5473700"/>
            <a:ext cx="1524000" cy="1384300"/>
          </a:xfrm>
          <a:prstGeom prst="rect">
            <a:avLst/>
          </a:prstGeom>
          <a:noFill/>
          <a:ln w="9525">
            <a:noFill/>
            <a:miter lim="800000"/>
            <a:headEnd/>
            <a:tailEnd/>
          </a:ln>
        </p:spPr>
      </p:pic>
      <p:sp>
        <p:nvSpPr>
          <p:cNvPr id="382015" name="Rectangle 63"/>
          <p:cNvSpPr>
            <a:spLocks noChangeArrowheads="1"/>
          </p:cNvSpPr>
          <p:nvPr/>
        </p:nvSpPr>
        <p:spPr bwMode="auto">
          <a:xfrm>
            <a:off x="838200" y="2667000"/>
            <a:ext cx="1905000" cy="914400"/>
          </a:xfrm>
          <a:prstGeom prst="rect">
            <a:avLst/>
          </a:prstGeom>
          <a:solidFill>
            <a:srgbClr val="FFFFFF"/>
          </a:solidFill>
          <a:ln w="57150" cmpd="thickThin">
            <a:solidFill>
              <a:srgbClr val="FF0000"/>
            </a:solidFill>
            <a:miter lim="800000"/>
            <a:headEnd/>
            <a:tailEnd/>
          </a:ln>
        </p:spPr>
        <p:txBody>
          <a:bodyPr anchor="b"/>
          <a:lstStyle/>
          <a:p>
            <a:pPr algn="ctr" eaLnBrk="1" hangingPunct="1"/>
            <a:r>
              <a:rPr lang="en-US" sz="4600" b="1">
                <a:solidFill>
                  <a:srgbClr val="0000FF"/>
                </a:solidFill>
              </a:rPr>
              <a:t>1</a:t>
            </a:r>
          </a:p>
        </p:txBody>
      </p:sp>
      <p:sp>
        <p:nvSpPr>
          <p:cNvPr id="382016" name="Rectangle 64"/>
          <p:cNvSpPr>
            <a:spLocks noChangeArrowheads="1"/>
          </p:cNvSpPr>
          <p:nvPr/>
        </p:nvSpPr>
        <p:spPr bwMode="auto">
          <a:xfrm>
            <a:off x="2819400" y="2667000"/>
            <a:ext cx="1752600" cy="914400"/>
          </a:xfrm>
          <a:prstGeom prst="rect">
            <a:avLst/>
          </a:prstGeom>
          <a:solidFill>
            <a:srgbClr val="FFFFFF"/>
          </a:solidFill>
          <a:ln w="57150" cmpd="thickThin">
            <a:solidFill>
              <a:srgbClr val="FF0000"/>
            </a:solidFill>
            <a:miter lim="800000"/>
            <a:headEnd/>
            <a:tailEnd/>
          </a:ln>
        </p:spPr>
        <p:txBody>
          <a:bodyPr anchor="b"/>
          <a:lstStyle/>
          <a:p>
            <a:pPr algn="ctr" eaLnBrk="1" hangingPunct="1"/>
            <a:r>
              <a:rPr lang="en-US" sz="4600" b="1">
                <a:solidFill>
                  <a:srgbClr val="0000FF"/>
                </a:solidFill>
              </a:rPr>
              <a:t>2</a:t>
            </a:r>
          </a:p>
        </p:txBody>
      </p:sp>
      <p:sp>
        <p:nvSpPr>
          <p:cNvPr id="382017" name="Rectangle 65"/>
          <p:cNvSpPr>
            <a:spLocks noChangeArrowheads="1"/>
          </p:cNvSpPr>
          <p:nvPr/>
        </p:nvSpPr>
        <p:spPr bwMode="auto">
          <a:xfrm>
            <a:off x="4648200" y="2667000"/>
            <a:ext cx="1600200" cy="914400"/>
          </a:xfrm>
          <a:prstGeom prst="rect">
            <a:avLst/>
          </a:prstGeom>
          <a:solidFill>
            <a:srgbClr val="FFFFFF"/>
          </a:solidFill>
          <a:ln w="57150" cmpd="thickThin">
            <a:solidFill>
              <a:srgbClr val="FF0000"/>
            </a:solidFill>
            <a:miter lim="800000"/>
            <a:headEnd/>
            <a:tailEnd/>
          </a:ln>
        </p:spPr>
        <p:txBody>
          <a:bodyPr anchor="b"/>
          <a:lstStyle/>
          <a:p>
            <a:pPr algn="ctr" eaLnBrk="1" hangingPunct="1"/>
            <a:r>
              <a:rPr lang="en-US" sz="4600" b="1">
                <a:solidFill>
                  <a:srgbClr val="0000FF"/>
                </a:solidFill>
              </a:rPr>
              <a:t>3</a:t>
            </a:r>
          </a:p>
        </p:txBody>
      </p:sp>
      <p:sp>
        <p:nvSpPr>
          <p:cNvPr id="382018" name="Rectangle 66"/>
          <p:cNvSpPr>
            <a:spLocks noChangeArrowheads="1"/>
          </p:cNvSpPr>
          <p:nvPr/>
        </p:nvSpPr>
        <p:spPr bwMode="auto">
          <a:xfrm>
            <a:off x="6324600" y="2667000"/>
            <a:ext cx="1828800" cy="914400"/>
          </a:xfrm>
          <a:prstGeom prst="rect">
            <a:avLst/>
          </a:prstGeom>
          <a:solidFill>
            <a:srgbClr val="FFFFFF"/>
          </a:solidFill>
          <a:ln w="57150" cmpd="thickThin">
            <a:solidFill>
              <a:srgbClr val="FF0000"/>
            </a:solidFill>
            <a:miter lim="800000"/>
            <a:headEnd/>
            <a:tailEnd/>
          </a:ln>
        </p:spPr>
        <p:txBody>
          <a:bodyPr anchor="b"/>
          <a:lstStyle/>
          <a:p>
            <a:pPr algn="ctr" eaLnBrk="1" hangingPunct="1"/>
            <a:r>
              <a:rPr lang="en-US" sz="4600" b="1">
                <a:solidFill>
                  <a:srgbClr val="0000FF"/>
                </a:solidFill>
              </a:rPr>
              <a:t>4</a:t>
            </a:r>
          </a:p>
        </p:txBody>
      </p:sp>
      <p:pic>
        <p:nvPicPr>
          <p:cNvPr id="11276" name="Picture 76" descr="MMj02836790000[1]">
            <a:hlinkClick r:id="rId4" action="ppaction://hlinksldjump"/>
          </p:cNvPr>
          <p:cNvPicPr>
            <a:picLocks noChangeAspect="1" noChangeArrowheads="1" noCrop="1"/>
          </p:cNvPicPr>
          <p:nvPr/>
        </p:nvPicPr>
        <p:blipFill>
          <a:blip r:embed="rId5"/>
          <a:srcRect/>
          <a:stretch>
            <a:fillRect/>
          </a:stretch>
        </p:blipFill>
        <p:spPr bwMode="auto">
          <a:xfrm>
            <a:off x="7239000" y="4267200"/>
            <a:ext cx="1676400" cy="2149475"/>
          </a:xfrm>
          <a:prstGeom prst="rect">
            <a:avLst/>
          </a:prstGeom>
          <a:noFill/>
          <a:ln w="9525">
            <a:noFill/>
            <a:miter lim="800000"/>
            <a:headEnd/>
            <a:tailEnd/>
          </a:ln>
        </p:spPr>
      </p:pic>
      <p:pic>
        <p:nvPicPr>
          <p:cNvPr id="11277" name="Picture 77" descr="Picture22"/>
          <p:cNvPicPr>
            <a:picLocks noChangeAspect="1" noChangeArrowheads="1" noCrop="1"/>
          </p:cNvPicPr>
          <p:nvPr/>
        </p:nvPicPr>
        <p:blipFill>
          <a:blip r:embed="rId6"/>
          <a:srcRect/>
          <a:stretch>
            <a:fillRect/>
          </a:stretch>
        </p:blipFill>
        <p:spPr bwMode="auto">
          <a:xfrm>
            <a:off x="1752600" y="5410200"/>
            <a:ext cx="1428750" cy="990600"/>
          </a:xfrm>
          <a:prstGeom prst="rect">
            <a:avLst/>
          </a:prstGeom>
          <a:noFill/>
          <a:ln w="9525">
            <a:noFill/>
            <a:miter lim="800000"/>
            <a:headEnd/>
            <a:tailEnd/>
          </a:ln>
        </p:spPr>
      </p:pic>
      <p:pic>
        <p:nvPicPr>
          <p:cNvPr id="11278" name="Picture 78" descr="2936_44"/>
          <p:cNvPicPr>
            <a:picLocks noChangeAspect="1" noChangeArrowheads="1" noCrop="1"/>
          </p:cNvPicPr>
          <p:nvPr/>
        </p:nvPicPr>
        <p:blipFill>
          <a:blip r:embed="rId7"/>
          <a:srcRect/>
          <a:stretch>
            <a:fillRect/>
          </a:stretch>
        </p:blipFill>
        <p:spPr bwMode="auto">
          <a:xfrm rot="-164600">
            <a:off x="7239000" y="228600"/>
            <a:ext cx="1066800" cy="1219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820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382015"/>
                                        </p:tgtEl>
                                      </p:cBhvr>
                                    </p:animEffect>
                                    <p:set>
                                      <p:cBhvr>
                                        <p:cTn id="7" dur="1" fill="hold">
                                          <p:stCondLst>
                                            <p:cond delay="499"/>
                                          </p:stCondLst>
                                        </p:cTn>
                                        <p:tgtEl>
                                          <p:spTgt spid="382015"/>
                                        </p:tgtEl>
                                        <p:attrNameLst>
                                          <p:attrName>style.visibility</p:attrName>
                                        </p:attrNameLst>
                                      </p:cBhvr>
                                      <p:to>
                                        <p:strVal val="hidden"/>
                                      </p:to>
                                    </p:set>
                                  </p:childTnLst>
                                </p:cTn>
                              </p:par>
                            </p:childTnLst>
                          </p:cTn>
                        </p:par>
                      </p:childTnLst>
                    </p:cTn>
                  </p:par>
                </p:childTnLst>
              </p:cTn>
              <p:nextCondLst>
                <p:cond evt="onClick" delay="0">
                  <p:tgtEl>
                    <p:spTgt spid="382015"/>
                  </p:tgtEl>
                </p:cond>
              </p:nextCondLst>
            </p:seq>
            <p:seq concurrent="1" nextAc="seek">
              <p:cTn id="8" restart="whenNotActive" fill="hold" evtFilter="cancelBubble" nodeType="interactiveSeq">
                <p:stCondLst>
                  <p:cond evt="onClick" delay="0">
                    <p:tgtEl>
                      <p:spTgt spid="38200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5" presetClass="entr" presetSubtype="10" fill="hold" grpId="1" nodeType="clickEffect">
                                  <p:stCondLst>
                                    <p:cond delay="0"/>
                                  </p:stCondLst>
                                  <p:childTnLst>
                                    <p:set>
                                      <p:cBhvr>
                                        <p:cTn id="12" dur="1" fill="hold">
                                          <p:stCondLst>
                                            <p:cond delay="0"/>
                                          </p:stCondLst>
                                        </p:cTn>
                                        <p:tgtEl>
                                          <p:spTgt spid="382015"/>
                                        </p:tgtEl>
                                        <p:attrNameLst>
                                          <p:attrName>style.visibility</p:attrName>
                                        </p:attrNameLst>
                                      </p:cBhvr>
                                      <p:to>
                                        <p:strVal val="visible"/>
                                      </p:to>
                                    </p:set>
                                    <p:animEffect transition="in" filter="checkerboard(across)">
                                      <p:cBhvr>
                                        <p:cTn id="13" dur="500"/>
                                        <p:tgtEl>
                                          <p:spTgt spid="382015"/>
                                        </p:tgtEl>
                                      </p:cBhvr>
                                    </p:animEffect>
                                  </p:childTnLst>
                                </p:cTn>
                              </p:par>
                            </p:childTnLst>
                          </p:cTn>
                        </p:par>
                      </p:childTnLst>
                    </p:cTn>
                  </p:par>
                </p:childTnLst>
              </p:cTn>
              <p:nextCondLst>
                <p:cond evt="onClick" delay="0">
                  <p:tgtEl>
                    <p:spTgt spid="382003"/>
                  </p:tgtEl>
                </p:cond>
              </p:nextCondLst>
            </p:seq>
            <p:seq concurrent="1" nextAc="seek">
              <p:cTn id="14" restart="whenNotActive" fill="hold" evtFilter="cancelBubble" nodeType="interactiveSeq">
                <p:stCondLst>
                  <p:cond evt="onClick" delay="0">
                    <p:tgtEl>
                      <p:spTgt spid="38201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5" presetClass="exit" presetSubtype="10" fill="hold" grpId="0" nodeType="clickEffect">
                                  <p:stCondLst>
                                    <p:cond delay="0"/>
                                  </p:stCondLst>
                                  <p:childTnLst>
                                    <p:animEffect transition="out" filter="checkerboard(across)">
                                      <p:cBhvr>
                                        <p:cTn id="18" dur="500"/>
                                        <p:tgtEl>
                                          <p:spTgt spid="382016"/>
                                        </p:tgtEl>
                                      </p:cBhvr>
                                    </p:animEffect>
                                    <p:set>
                                      <p:cBhvr>
                                        <p:cTn id="19" dur="1" fill="hold">
                                          <p:stCondLst>
                                            <p:cond delay="499"/>
                                          </p:stCondLst>
                                        </p:cTn>
                                        <p:tgtEl>
                                          <p:spTgt spid="382016"/>
                                        </p:tgtEl>
                                        <p:attrNameLst>
                                          <p:attrName>style.visibility</p:attrName>
                                        </p:attrNameLst>
                                      </p:cBhvr>
                                      <p:to>
                                        <p:strVal val="hidden"/>
                                      </p:to>
                                    </p:set>
                                  </p:childTnLst>
                                </p:cTn>
                              </p:par>
                            </p:childTnLst>
                          </p:cTn>
                        </p:par>
                      </p:childTnLst>
                    </p:cTn>
                  </p:par>
                </p:childTnLst>
              </p:cTn>
              <p:nextCondLst>
                <p:cond evt="onClick" delay="0">
                  <p:tgtEl>
                    <p:spTgt spid="382016"/>
                  </p:tgtEl>
                </p:cond>
              </p:nextCondLst>
            </p:seq>
            <p:seq concurrent="1" nextAc="seek">
              <p:cTn id="20" restart="whenNotActive" fill="hold" evtFilter="cancelBubble" nodeType="interactiveSeq">
                <p:stCondLst>
                  <p:cond evt="onClick" delay="0">
                    <p:tgtEl>
                      <p:spTgt spid="382004"/>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5" presetClass="entr" presetSubtype="10" fill="hold" grpId="1" nodeType="clickEffect">
                                  <p:stCondLst>
                                    <p:cond delay="0"/>
                                  </p:stCondLst>
                                  <p:childTnLst>
                                    <p:set>
                                      <p:cBhvr>
                                        <p:cTn id="24" dur="1" fill="hold">
                                          <p:stCondLst>
                                            <p:cond delay="0"/>
                                          </p:stCondLst>
                                        </p:cTn>
                                        <p:tgtEl>
                                          <p:spTgt spid="382016"/>
                                        </p:tgtEl>
                                        <p:attrNameLst>
                                          <p:attrName>style.visibility</p:attrName>
                                        </p:attrNameLst>
                                      </p:cBhvr>
                                      <p:to>
                                        <p:strVal val="visible"/>
                                      </p:to>
                                    </p:set>
                                    <p:animEffect transition="in" filter="checkerboard(across)">
                                      <p:cBhvr>
                                        <p:cTn id="25" dur="500"/>
                                        <p:tgtEl>
                                          <p:spTgt spid="382016"/>
                                        </p:tgtEl>
                                      </p:cBhvr>
                                    </p:animEffect>
                                  </p:childTnLst>
                                </p:cTn>
                              </p:par>
                            </p:childTnLst>
                          </p:cTn>
                        </p:par>
                      </p:childTnLst>
                    </p:cTn>
                  </p:par>
                </p:childTnLst>
              </p:cTn>
              <p:nextCondLst>
                <p:cond evt="onClick" delay="0">
                  <p:tgtEl>
                    <p:spTgt spid="382004"/>
                  </p:tgtEl>
                </p:cond>
              </p:nextCondLst>
            </p:seq>
            <p:seq concurrent="1" nextAc="seek">
              <p:cTn id="26" restart="whenNotActive" fill="hold" evtFilter="cancelBubble" nodeType="interactiveSeq">
                <p:stCondLst>
                  <p:cond evt="onClick" delay="0">
                    <p:tgtEl>
                      <p:spTgt spid="382017"/>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5" presetClass="exit" presetSubtype="10" fill="hold" grpId="0" nodeType="clickEffect">
                                  <p:stCondLst>
                                    <p:cond delay="0"/>
                                  </p:stCondLst>
                                  <p:childTnLst>
                                    <p:animEffect transition="out" filter="checkerboard(across)">
                                      <p:cBhvr>
                                        <p:cTn id="30" dur="500"/>
                                        <p:tgtEl>
                                          <p:spTgt spid="382017"/>
                                        </p:tgtEl>
                                      </p:cBhvr>
                                    </p:animEffect>
                                    <p:set>
                                      <p:cBhvr>
                                        <p:cTn id="31" dur="1" fill="hold">
                                          <p:stCondLst>
                                            <p:cond delay="499"/>
                                          </p:stCondLst>
                                        </p:cTn>
                                        <p:tgtEl>
                                          <p:spTgt spid="382017"/>
                                        </p:tgtEl>
                                        <p:attrNameLst>
                                          <p:attrName>style.visibility</p:attrName>
                                        </p:attrNameLst>
                                      </p:cBhvr>
                                      <p:to>
                                        <p:strVal val="hidden"/>
                                      </p:to>
                                    </p:set>
                                  </p:childTnLst>
                                </p:cTn>
                              </p:par>
                            </p:childTnLst>
                          </p:cTn>
                        </p:par>
                      </p:childTnLst>
                    </p:cTn>
                  </p:par>
                </p:childTnLst>
              </p:cTn>
              <p:nextCondLst>
                <p:cond evt="onClick" delay="0">
                  <p:tgtEl>
                    <p:spTgt spid="382017"/>
                  </p:tgtEl>
                </p:cond>
              </p:nextCondLst>
            </p:seq>
            <p:seq concurrent="1" nextAc="seek">
              <p:cTn id="32" restart="whenNotActive" fill="hold" evtFilter="cancelBubble" nodeType="interactiveSeq">
                <p:stCondLst>
                  <p:cond evt="onClick" delay="0">
                    <p:tgtEl>
                      <p:spTgt spid="382005"/>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5" presetClass="entr" presetSubtype="10" fill="hold" grpId="1" nodeType="clickEffect">
                                  <p:stCondLst>
                                    <p:cond delay="0"/>
                                  </p:stCondLst>
                                  <p:childTnLst>
                                    <p:set>
                                      <p:cBhvr>
                                        <p:cTn id="36" dur="1" fill="hold">
                                          <p:stCondLst>
                                            <p:cond delay="0"/>
                                          </p:stCondLst>
                                        </p:cTn>
                                        <p:tgtEl>
                                          <p:spTgt spid="382017"/>
                                        </p:tgtEl>
                                        <p:attrNameLst>
                                          <p:attrName>style.visibility</p:attrName>
                                        </p:attrNameLst>
                                      </p:cBhvr>
                                      <p:to>
                                        <p:strVal val="visible"/>
                                      </p:to>
                                    </p:set>
                                    <p:animEffect transition="in" filter="checkerboard(across)">
                                      <p:cBhvr>
                                        <p:cTn id="37" dur="500"/>
                                        <p:tgtEl>
                                          <p:spTgt spid="382017"/>
                                        </p:tgtEl>
                                      </p:cBhvr>
                                    </p:animEffect>
                                  </p:childTnLst>
                                </p:cTn>
                              </p:par>
                            </p:childTnLst>
                          </p:cTn>
                        </p:par>
                      </p:childTnLst>
                    </p:cTn>
                  </p:par>
                </p:childTnLst>
              </p:cTn>
              <p:nextCondLst>
                <p:cond evt="onClick" delay="0">
                  <p:tgtEl>
                    <p:spTgt spid="382005"/>
                  </p:tgtEl>
                </p:cond>
              </p:nextCondLst>
            </p:seq>
            <p:seq concurrent="1" nextAc="seek">
              <p:cTn id="38" restart="whenNotActive" fill="hold" evtFilter="cancelBubble" nodeType="interactiveSeq">
                <p:stCondLst>
                  <p:cond evt="onClick" delay="0">
                    <p:tgtEl>
                      <p:spTgt spid="382018"/>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5" presetClass="exit" presetSubtype="10" fill="hold" grpId="0" nodeType="clickEffect">
                                  <p:stCondLst>
                                    <p:cond delay="0"/>
                                  </p:stCondLst>
                                  <p:childTnLst>
                                    <p:animEffect transition="out" filter="checkerboard(across)">
                                      <p:cBhvr>
                                        <p:cTn id="42" dur="500"/>
                                        <p:tgtEl>
                                          <p:spTgt spid="382018"/>
                                        </p:tgtEl>
                                      </p:cBhvr>
                                    </p:animEffect>
                                    <p:set>
                                      <p:cBhvr>
                                        <p:cTn id="43" dur="1" fill="hold">
                                          <p:stCondLst>
                                            <p:cond delay="499"/>
                                          </p:stCondLst>
                                        </p:cTn>
                                        <p:tgtEl>
                                          <p:spTgt spid="382018"/>
                                        </p:tgtEl>
                                        <p:attrNameLst>
                                          <p:attrName>style.visibility</p:attrName>
                                        </p:attrNameLst>
                                      </p:cBhvr>
                                      <p:to>
                                        <p:strVal val="hidden"/>
                                      </p:to>
                                    </p:set>
                                  </p:childTnLst>
                                </p:cTn>
                              </p:par>
                            </p:childTnLst>
                          </p:cTn>
                        </p:par>
                      </p:childTnLst>
                    </p:cTn>
                  </p:par>
                </p:childTnLst>
              </p:cTn>
              <p:nextCondLst>
                <p:cond evt="onClick" delay="0">
                  <p:tgtEl>
                    <p:spTgt spid="382018"/>
                  </p:tgtEl>
                </p:cond>
              </p:nextCondLst>
            </p:seq>
            <p:seq concurrent="1" nextAc="seek">
              <p:cTn id="44" restart="whenNotActive" fill="hold" evtFilter="cancelBubble" nodeType="interactiveSeq">
                <p:stCondLst>
                  <p:cond evt="onClick" delay="0">
                    <p:tgtEl>
                      <p:spTgt spid="382006"/>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5" presetClass="entr" presetSubtype="10" fill="hold" grpId="1" nodeType="clickEffect">
                                  <p:stCondLst>
                                    <p:cond delay="0"/>
                                  </p:stCondLst>
                                  <p:childTnLst>
                                    <p:set>
                                      <p:cBhvr>
                                        <p:cTn id="48" dur="1" fill="hold">
                                          <p:stCondLst>
                                            <p:cond delay="0"/>
                                          </p:stCondLst>
                                        </p:cTn>
                                        <p:tgtEl>
                                          <p:spTgt spid="382018"/>
                                        </p:tgtEl>
                                        <p:attrNameLst>
                                          <p:attrName>style.visibility</p:attrName>
                                        </p:attrNameLst>
                                      </p:cBhvr>
                                      <p:to>
                                        <p:strVal val="visible"/>
                                      </p:to>
                                    </p:set>
                                    <p:animEffect transition="in" filter="checkerboard(across)">
                                      <p:cBhvr>
                                        <p:cTn id="49" dur="500"/>
                                        <p:tgtEl>
                                          <p:spTgt spid="382018"/>
                                        </p:tgtEl>
                                      </p:cBhvr>
                                    </p:animEffect>
                                  </p:childTnLst>
                                </p:cTn>
                              </p:par>
                            </p:childTnLst>
                          </p:cTn>
                        </p:par>
                      </p:childTnLst>
                    </p:cTn>
                  </p:par>
                </p:childTnLst>
              </p:cTn>
              <p:nextCondLst>
                <p:cond evt="onClick" delay="0">
                  <p:tgtEl>
                    <p:spTgt spid="382006"/>
                  </p:tgtEl>
                </p:cond>
              </p:nextCondLst>
            </p:seq>
          </p:childTnLst>
        </p:cTn>
      </p:par>
    </p:tnLst>
    <p:bldLst>
      <p:bldP spid="382015" grpId="0" animBg="1"/>
      <p:bldP spid="382015" grpId="1" animBg="1"/>
      <p:bldP spid="382016" grpId="0" animBg="1"/>
      <p:bldP spid="382016" grpId="1" animBg="1"/>
      <p:bldP spid="382017" grpId="0" animBg="1"/>
      <p:bldP spid="382017" grpId="1" animBg="1"/>
      <p:bldP spid="382018" grpId="0" animBg="1"/>
      <p:bldP spid="382018" grpId="1" animBg="1"/>
    </p:bldLst>
  </p:timing>
</p:sld>
</file>

<file path=ppt/theme/theme1.xml><?xml version="1.0" encoding="utf-8"?>
<a:theme xmlns:a="http://schemas.openxmlformats.org/drawingml/2006/main" name="1_Mountain Top">
  <a:themeElements>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0" cap="flat" cmpd="sng" algn="ctr">
          <a:solidFill>
            <a:srgbClr val="FF99CC"/>
          </a:solidFill>
          <a:prstDash val="solid"/>
          <a:round/>
          <a:headEnd type="none" w="med" len="med"/>
          <a:tailEnd type="triangle" w="med" len="med"/>
        </a:ln>
        <a:effectLst>
          <a:outerShdw dist="35921" dir="2700000" sy="50000" kx="2115830" algn="bl" rotWithShape="0">
            <a:srgbClr val="C0C0C0">
              <a:alpha val="80000"/>
            </a:srgbClr>
          </a:outerShdw>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31750" cap="flat" cmpd="sng" algn="ctr">
          <a:solidFill>
            <a:srgbClr val="FF99CC"/>
          </a:solidFill>
          <a:prstDash val="solid"/>
          <a:round/>
          <a:headEnd type="none" w="med" len="med"/>
          <a:tailEnd type="triangle" w="med" len="med"/>
        </a:ln>
        <a:effectLst>
          <a:outerShdw dist="35921" dir="2700000" sy="50000" kx="2115830" algn="bl" rotWithShape="0">
            <a:srgbClr val="C0C0C0">
              <a:alpha val="80000"/>
            </a:srgbClr>
          </a:outerShdw>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0" cap="flat" cmpd="sng" algn="ctr">
          <a:solidFill>
            <a:srgbClr val="FF99CC"/>
          </a:solidFill>
          <a:prstDash val="solid"/>
          <a:round/>
          <a:headEnd type="none" w="med" len="med"/>
          <a:tailEnd type="triangle" w="med" len="med"/>
        </a:ln>
        <a:effectLst>
          <a:outerShdw dist="35921" dir="2700000" sy="50000" kx="2115830" algn="bl" rotWithShape="0">
            <a:srgbClr val="C0C0C0">
              <a:alpha val="80000"/>
            </a:srgbClr>
          </a:outerShdw>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31750" cap="flat" cmpd="sng" algn="ctr">
          <a:solidFill>
            <a:srgbClr val="FF99CC"/>
          </a:solidFill>
          <a:prstDash val="solid"/>
          <a:round/>
          <a:headEnd type="none" w="med" len="med"/>
          <a:tailEnd type="triangle" w="med" len="med"/>
        </a:ln>
        <a:effectLst>
          <a:outerShdw dist="35921" dir="2700000" sy="50000" kx="2115830" algn="bl" rotWithShape="0">
            <a:srgbClr val="C0C0C0">
              <a:alpha val="80000"/>
            </a:srgbClr>
          </a:outerShdw>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3529</TotalTime>
  <Words>495</Words>
  <Application>Microsoft Office PowerPoint</Application>
  <PresentationFormat>On-screen Show (4:3)</PresentationFormat>
  <Paragraphs>45</Paragraphs>
  <Slides>7</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7</vt:i4>
      </vt:variant>
    </vt:vector>
  </HeadingPairs>
  <TitlesOfParts>
    <vt:vector size="11" baseType="lpstr">
      <vt:lpstr>Arial</vt:lpstr>
      <vt:lpstr>.VnArial</vt:lpstr>
      <vt:lpstr>1_Mountain Top</vt:lpstr>
      <vt:lpstr>Default Design</vt:lpstr>
      <vt:lpstr>Slide 1</vt:lpstr>
      <vt:lpstr>Slide 2</vt:lpstr>
      <vt:lpstr>Slide 3</vt:lpstr>
      <vt:lpstr>Slide 4</vt:lpstr>
      <vt:lpstr>Slide 5</vt:lpstr>
      <vt:lpstr>Slide 6</vt:lpstr>
      <vt:lpstr>Giải mã ô chữ.</vt:lpstr>
    </vt:vector>
  </TitlesOfParts>
  <Company>TCTK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Lich su 4</dc:title>
  <dc:subject>Truong hoc thoi Hau Le</dc:subject>
  <dc:creator>Nguyen Kim Phuong</dc:creator>
  <cp:lastModifiedBy>CSTeam</cp:lastModifiedBy>
  <cp:revision>691</cp:revision>
  <dcterms:created xsi:type="dcterms:W3CDTF">2005-12-23T13:52:57Z</dcterms:created>
  <dcterms:modified xsi:type="dcterms:W3CDTF">2016-06-30T01:11:02Z</dcterms:modified>
</cp:coreProperties>
</file>